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ABFB2E-6C04-4CBC-B76B-A73853B2DA1B}" type="datetimeFigureOut">
              <a:rPr lang="en-AU" smtClean="0"/>
              <a:t>12/08/2017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4575FF-4781-416F-BAE0-8052CEF0D78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16223"/>
          </a:xfrm>
        </p:spPr>
        <p:txBody>
          <a:bodyPr/>
          <a:lstStyle/>
          <a:p>
            <a:r>
              <a:rPr lang="ja-JP" altLang="en-US" dirty="0" smtClean="0"/>
              <a:t>友達（ともだ</a:t>
            </a:r>
            <a:r>
              <a:rPr lang="ja-JP" altLang="en-US" dirty="0"/>
              <a:t>ち</a:t>
            </a:r>
            <a:r>
              <a:rPr lang="ja-JP" altLang="en-US" dirty="0" smtClean="0"/>
              <a:t>）からの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絵（え）はがき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28192"/>
          </a:xfrm>
        </p:spPr>
        <p:txBody>
          <a:bodyPr/>
          <a:lstStyle/>
          <a:p>
            <a:pPr algn="l"/>
            <a:r>
              <a:rPr lang="ja-JP" altLang="en-US" dirty="0" smtClean="0"/>
              <a:t>　　　友達がせかい一しゅうりょ行（こう）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に行きました。それぞれのくにから、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えはがきをおくってくらました。どの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くにからでしょうか。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02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896938"/>
            <a:ext cx="628015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8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93788"/>
            <a:ext cx="628015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87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93788"/>
            <a:ext cx="628015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68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39813"/>
            <a:ext cx="6280150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43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263650"/>
            <a:ext cx="6137275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2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390650"/>
            <a:ext cx="61372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3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525588"/>
            <a:ext cx="628015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4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60450"/>
            <a:ext cx="628015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1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33463"/>
            <a:ext cx="6280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93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82688"/>
            <a:ext cx="628015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7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833438"/>
            <a:ext cx="62801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82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90625"/>
            <a:ext cx="628015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62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</TotalTime>
  <Words>11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HGS明朝E</vt:lpstr>
      <vt:lpstr>ＭＳ Ｐゴシック</vt:lpstr>
      <vt:lpstr>Brush Script MT</vt:lpstr>
      <vt:lpstr>Constantia</vt:lpstr>
      <vt:lpstr>Franklin Gothic Book</vt:lpstr>
      <vt:lpstr>Rage Italic</vt:lpstr>
      <vt:lpstr>Pushpin</vt:lpstr>
      <vt:lpstr>友達（ともだち）からの 絵（え）はがき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友達（ともだち）からの 絵（え）はがき</dc:title>
  <dc:creator>Yumiko</dc:creator>
  <cp:lastModifiedBy>Inge Foley</cp:lastModifiedBy>
  <cp:revision>6</cp:revision>
  <dcterms:created xsi:type="dcterms:W3CDTF">2015-04-30T01:10:51Z</dcterms:created>
  <dcterms:modified xsi:type="dcterms:W3CDTF">2017-08-12T11:44:20Z</dcterms:modified>
</cp:coreProperties>
</file>