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72" r:id="rId4"/>
    <p:sldId id="274" r:id="rId5"/>
    <p:sldId id="275" r:id="rId6"/>
    <p:sldId id="262" r:id="rId7"/>
    <p:sldId id="276" r:id="rId8"/>
    <p:sldId id="260" r:id="rId9"/>
    <p:sldId id="277" r:id="rId10"/>
    <p:sldId id="278" r:id="rId11"/>
    <p:sldId id="279" r:id="rId12"/>
    <p:sldId id="280" r:id="rId13"/>
    <p:sldId id="281" r:id="rId14"/>
    <p:sldId id="257" r:id="rId15"/>
    <p:sldId id="273" r:id="rId16"/>
    <p:sldId id="282" r:id="rId17"/>
    <p:sldId id="258" r:id="rId18"/>
    <p:sldId id="259" r:id="rId19"/>
    <p:sldId id="265" r:id="rId20"/>
    <p:sldId id="267" r:id="rId21"/>
    <p:sldId id="271" r:id="rId22"/>
    <p:sldId id="284" r:id="rId23"/>
    <p:sldId id="286" r:id="rId24"/>
    <p:sldId id="287" r:id="rId25"/>
    <p:sldId id="285" r:id="rId26"/>
    <p:sldId id="28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0803D7E5-245D-46B7-82A4-AD4F956B36E9}">
          <p14:sldIdLst>
            <p14:sldId id="256"/>
            <p14:sldId id="283"/>
            <p14:sldId id="272"/>
            <p14:sldId id="274"/>
            <p14:sldId id="275"/>
            <p14:sldId id="262"/>
            <p14:sldId id="276"/>
            <p14:sldId id="260"/>
            <p14:sldId id="277"/>
            <p14:sldId id="278"/>
            <p14:sldId id="279"/>
            <p14:sldId id="280"/>
            <p14:sldId id="281"/>
            <p14:sldId id="257"/>
            <p14:sldId id="273"/>
            <p14:sldId id="282"/>
            <p14:sldId id="258"/>
            <p14:sldId id="259"/>
            <p14:sldId id="265"/>
            <p14:sldId id="267"/>
            <p14:sldId id="271"/>
            <p14:sldId id="284"/>
            <p14:sldId id="286"/>
            <p14:sldId id="287"/>
            <p14:sldId id="285"/>
            <p14:sldId id="28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  <a:srgbClr val="FFCC00"/>
    <a:srgbClr val="33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147" autoAdjust="0"/>
    <p:restoredTop sz="94660"/>
  </p:normalViewPr>
  <p:slideViewPr>
    <p:cSldViewPr>
      <p:cViewPr varScale="1">
        <p:scale>
          <a:sx n="69" d="100"/>
          <a:sy n="69" d="100"/>
        </p:scale>
        <p:origin x="-16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869D-9EEE-4DDB-834C-7753060877B3}" type="datetimeFigureOut">
              <a:rPr lang="en-AU" smtClean="0"/>
              <a:t>24/02/2013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E56A-49C6-4FA9-A3C0-67DA03BBAC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152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869D-9EEE-4DDB-834C-7753060877B3}" type="datetimeFigureOut">
              <a:rPr lang="en-AU" smtClean="0"/>
              <a:t>24/02/2013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E56A-49C6-4FA9-A3C0-67DA03BBAC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302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869D-9EEE-4DDB-834C-7753060877B3}" type="datetimeFigureOut">
              <a:rPr lang="en-AU" smtClean="0"/>
              <a:t>24/02/2013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E56A-49C6-4FA9-A3C0-67DA03BBAC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280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869D-9EEE-4DDB-834C-7753060877B3}" type="datetimeFigureOut">
              <a:rPr lang="en-AU" smtClean="0"/>
              <a:t>24/02/2013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E56A-49C6-4FA9-A3C0-67DA03BBAC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711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869D-9EEE-4DDB-834C-7753060877B3}" type="datetimeFigureOut">
              <a:rPr lang="en-AU" smtClean="0"/>
              <a:t>24/02/2013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E56A-49C6-4FA9-A3C0-67DA03BBAC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4342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869D-9EEE-4DDB-834C-7753060877B3}" type="datetimeFigureOut">
              <a:rPr lang="en-AU" smtClean="0"/>
              <a:t>24/02/2013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E56A-49C6-4FA9-A3C0-67DA03BBAC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725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869D-9EEE-4DDB-834C-7753060877B3}" type="datetimeFigureOut">
              <a:rPr lang="en-AU" smtClean="0"/>
              <a:t>24/02/2013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E56A-49C6-4FA9-A3C0-67DA03BBAC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013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869D-9EEE-4DDB-834C-7753060877B3}" type="datetimeFigureOut">
              <a:rPr lang="en-AU" smtClean="0"/>
              <a:t>24/02/2013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E56A-49C6-4FA9-A3C0-67DA03BBAC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799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869D-9EEE-4DDB-834C-7753060877B3}" type="datetimeFigureOut">
              <a:rPr lang="en-AU" smtClean="0"/>
              <a:t>24/02/2013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E56A-49C6-4FA9-A3C0-67DA03BBAC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939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869D-9EEE-4DDB-834C-7753060877B3}" type="datetimeFigureOut">
              <a:rPr lang="en-AU" smtClean="0"/>
              <a:t>24/02/2013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E56A-49C6-4FA9-A3C0-67DA03BBAC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32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869D-9EEE-4DDB-834C-7753060877B3}" type="datetimeFigureOut">
              <a:rPr lang="en-AU" smtClean="0"/>
              <a:t>24/02/2013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E56A-49C6-4FA9-A3C0-67DA03BBAC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712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5869D-9EEE-4DDB-834C-7753060877B3}" type="datetimeFigureOut">
              <a:rPr lang="en-AU" smtClean="0"/>
              <a:t>24/02/2013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0E56A-49C6-4FA9-A3C0-67DA03BBAC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245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1.wmf"/><Relationship Id="rId7" Type="http://schemas.openxmlformats.org/officeDocument/2006/relationships/image" Target="../media/image15.wmf"/><Relationship Id="rId12" Type="http://schemas.openxmlformats.org/officeDocument/2006/relationships/image" Target="../media/image5.wmf"/><Relationship Id="rId2" Type="http://schemas.openxmlformats.org/officeDocument/2006/relationships/image" Target="../media/image6.wmf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0.wmf"/><Relationship Id="rId5" Type="http://schemas.openxmlformats.org/officeDocument/2006/relationships/image" Target="../media/image16.wmf"/><Relationship Id="rId15" Type="http://schemas.openxmlformats.org/officeDocument/2006/relationships/image" Target="../media/image11.wmf"/><Relationship Id="rId10" Type="http://schemas.openxmlformats.org/officeDocument/2006/relationships/image" Target="../media/image3.wmf"/><Relationship Id="rId4" Type="http://schemas.openxmlformats.org/officeDocument/2006/relationships/image" Target="../media/image4.wmf"/><Relationship Id="rId9" Type="http://schemas.openxmlformats.org/officeDocument/2006/relationships/image" Target="../media/image8.wmf"/><Relationship Id="rId1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404664"/>
            <a:ext cx="806489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7200" b="1" cap="all" spc="0" dirty="0" smtClean="0">
                <a:ln/>
                <a:solidFill>
                  <a:srgbClr val="FF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  <a:cs typeface="Iskoola Pota" pitchFamily="34" charset="0"/>
              </a:rPr>
              <a:t>Expected</a:t>
            </a:r>
            <a:r>
              <a:rPr lang="en-US" sz="7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  <a:cs typeface="Iskoola Pota" pitchFamily="34" charset="0"/>
              </a:rPr>
              <a:t> </a:t>
            </a:r>
            <a:r>
              <a:rPr lang="en-US" sz="7200" b="1" cap="all" spc="0" dirty="0" smtClean="0">
                <a:ln/>
                <a:solidFill>
                  <a:srgbClr val="00FF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  <a:cs typeface="Iskoola Pota" pitchFamily="34" charset="0"/>
              </a:rPr>
              <a:t>Learning</a:t>
            </a:r>
            <a:endParaRPr lang="en-US" sz="7200" b="1" cap="all" spc="0" dirty="0">
              <a:ln/>
              <a:solidFill>
                <a:srgbClr val="00FF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itchFamily="66" charset="0"/>
              <a:cs typeface="Iskoola Po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3068960"/>
            <a:ext cx="67687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rgbClr val="00FF00"/>
                </a:solidFill>
                <a:latin typeface="Comic Sans MS" pitchFamily="66" charset="0"/>
              </a:rPr>
              <a:t>To participate in todays lesson to  the best of my ability so that I can learn the </a:t>
            </a:r>
            <a:r>
              <a:rPr lang="ja-JP" altLang="en-US" sz="3600" dirty="0">
                <a:solidFill>
                  <a:srgbClr val="00FF00"/>
                </a:solidFill>
                <a:latin typeface="Comic Sans MS" pitchFamily="66" charset="0"/>
              </a:rPr>
              <a:t>どうぶ</a:t>
            </a:r>
            <a:r>
              <a:rPr lang="ja-JP" altLang="en-US" sz="3600" dirty="0" smtClean="0">
                <a:solidFill>
                  <a:srgbClr val="00FF00"/>
                </a:solidFill>
                <a:latin typeface="Comic Sans MS" pitchFamily="66" charset="0"/>
              </a:rPr>
              <a:t>つ </a:t>
            </a:r>
            <a:r>
              <a:rPr lang="en-AU" altLang="ja-JP" sz="3600" dirty="0" smtClean="0">
                <a:solidFill>
                  <a:srgbClr val="00FF00"/>
                </a:solidFill>
                <a:latin typeface="Comic Sans MS" pitchFamily="66" charset="0"/>
              </a:rPr>
              <a:t>(doubutsu)</a:t>
            </a:r>
            <a:r>
              <a:rPr lang="en-AU" sz="3600" dirty="0" smtClean="0">
                <a:solidFill>
                  <a:srgbClr val="00FF00"/>
                </a:solidFill>
                <a:latin typeface="Comic Sans MS" pitchFamily="66" charset="0"/>
              </a:rPr>
              <a:t> vocab and grammar points that are necessary for completing my matrix. </a:t>
            </a:r>
            <a:endParaRPr lang="en-AU" sz="36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60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C:\Users\Rachael\AppData\Local\Microsoft\Windows\Temporary Internet Files\Content.IE5\8JUO1XFD\MC9004174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7" y="2967216"/>
            <a:ext cx="4658374" cy="360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60032" y="149101"/>
            <a:ext cx="41764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600" dirty="0" smtClean="0">
                <a:solidFill>
                  <a:schemeClr val="bg1"/>
                </a:solidFill>
              </a:rPr>
              <a:t>Horse</a:t>
            </a:r>
          </a:p>
          <a:p>
            <a:r>
              <a:rPr lang="en-AU" sz="9600" dirty="0" err="1">
                <a:solidFill>
                  <a:schemeClr val="bg1"/>
                </a:solidFill>
              </a:rPr>
              <a:t>u</a:t>
            </a:r>
            <a:r>
              <a:rPr lang="en-AU" sz="9600" dirty="0" err="1" smtClean="0">
                <a:solidFill>
                  <a:schemeClr val="bg1"/>
                </a:solidFill>
              </a:rPr>
              <a:t>ma</a:t>
            </a:r>
            <a:endParaRPr lang="en-AU" sz="9600" dirty="0" smtClean="0">
              <a:solidFill>
                <a:schemeClr val="bg1"/>
              </a:solidFill>
            </a:endParaRPr>
          </a:p>
          <a:p>
            <a:r>
              <a:rPr lang="ja-JP" altLang="en-US" sz="9600" dirty="0">
                <a:solidFill>
                  <a:srgbClr val="00FFFF"/>
                </a:solidFill>
              </a:rPr>
              <a:t>う</a:t>
            </a:r>
            <a:r>
              <a:rPr lang="ja-JP" altLang="en-US" sz="9600" dirty="0">
                <a:solidFill>
                  <a:schemeClr val="bg1"/>
                </a:solidFill>
              </a:rPr>
              <a:t>ま</a:t>
            </a:r>
            <a:endParaRPr lang="en-AU" sz="9600" dirty="0" smtClean="0">
              <a:solidFill>
                <a:schemeClr val="bg1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52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6" descr="C:\Users\Rachael\AppData\Local\Microsoft\Windows\Temporary Internet Files\Content.IE5\6U43AIDQ\MC90013352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-119727"/>
            <a:ext cx="4104457" cy="443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2056686"/>
            <a:ext cx="41764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600" dirty="0" smtClean="0">
                <a:solidFill>
                  <a:schemeClr val="bg1"/>
                </a:solidFill>
              </a:rPr>
              <a:t>Sheep</a:t>
            </a:r>
          </a:p>
          <a:p>
            <a:r>
              <a:rPr lang="en-AU" sz="9600" dirty="0" err="1">
                <a:solidFill>
                  <a:schemeClr val="bg1"/>
                </a:solidFill>
              </a:rPr>
              <a:t>h</a:t>
            </a:r>
            <a:r>
              <a:rPr lang="en-AU" sz="9600" dirty="0" err="1" smtClean="0">
                <a:solidFill>
                  <a:schemeClr val="bg1"/>
                </a:solidFill>
              </a:rPr>
              <a:t>itsuji</a:t>
            </a:r>
            <a:endParaRPr lang="en-AU" sz="9600" dirty="0" smtClean="0">
              <a:solidFill>
                <a:schemeClr val="bg1"/>
              </a:solidFill>
            </a:endParaRPr>
          </a:p>
          <a:p>
            <a:r>
              <a:rPr lang="ja-JP" altLang="en-US" sz="9600" dirty="0">
                <a:solidFill>
                  <a:schemeClr val="bg1"/>
                </a:solidFill>
              </a:rPr>
              <a:t>ひ</a:t>
            </a:r>
            <a:r>
              <a:rPr lang="ja-JP" altLang="en-US" sz="9600" dirty="0">
                <a:solidFill>
                  <a:srgbClr val="00FFFF"/>
                </a:solidFill>
              </a:rPr>
              <a:t>つ</a:t>
            </a:r>
            <a:r>
              <a:rPr lang="ja-JP" altLang="en-US" sz="9600" dirty="0">
                <a:solidFill>
                  <a:schemeClr val="bg1"/>
                </a:solidFill>
              </a:rPr>
              <a:t>じ</a:t>
            </a:r>
            <a:endParaRPr lang="en-AU" sz="9600" dirty="0" smtClean="0">
              <a:solidFill>
                <a:schemeClr val="bg1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37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9" descr="C:\Users\Rachael\AppData\Local\Microsoft\Windows\Temporary Internet Files\Content.IE5\M2TPPU4Z\MC90043461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01605" cy="4534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60032" y="2134209"/>
            <a:ext cx="43924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600" dirty="0" smtClean="0">
                <a:solidFill>
                  <a:schemeClr val="bg1"/>
                </a:solidFill>
              </a:rPr>
              <a:t>Monkey</a:t>
            </a:r>
          </a:p>
          <a:p>
            <a:r>
              <a:rPr lang="en-AU" sz="9600" dirty="0" err="1">
                <a:solidFill>
                  <a:schemeClr val="bg1"/>
                </a:solidFill>
              </a:rPr>
              <a:t>s</a:t>
            </a:r>
            <a:r>
              <a:rPr lang="en-AU" sz="9600" dirty="0" err="1" smtClean="0">
                <a:solidFill>
                  <a:schemeClr val="bg1"/>
                </a:solidFill>
              </a:rPr>
              <a:t>aru</a:t>
            </a:r>
            <a:endParaRPr lang="en-AU" sz="9600" dirty="0" smtClean="0">
              <a:solidFill>
                <a:schemeClr val="bg1"/>
              </a:solidFill>
            </a:endParaRPr>
          </a:p>
          <a:p>
            <a:r>
              <a:rPr lang="ja-JP" altLang="en-US" sz="9600" dirty="0">
                <a:solidFill>
                  <a:srgbClr val="00FFFF"/>
                </a:solidFill>
              </a:rPr>
              <a:t>さ</a:t>
            </a:r>
            <a:r>
              <a:rPr lang="ja-JP" altLang="en-US" sz="9600" dirty="0">
                <a:solidFill>
                  <a:schemeClr val="bg1"/>
                </a:solidFill>
              </a:rPr>
              <a:t>る</a:t>
            </a:r>
            <a:endParaRPr lang="en-AU" sz="9600" dirty="0" smtClean="0">
              <a:solidFill>
                <a:schemeClr val="bg1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92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2" descr="C:\Users\Rachael\AppData\Local\Microsoft\Windows\Temporary Internet Files\Content.IE5\M2TPPU4Z\MC9002697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39091"/>
            <a:ext cx="3384376" cy="6553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-99392"/>
            <a:ext cx="41764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600" dirty="0" smtClean="0">
                <a:solidFill>
                  <a:schemeClr val="bg1"/>
                </a:solidFill>
              </a:rPr>
              <a:t>Bird</a:t>
            </a:r>
          </a:p>
          <a:p>
            <a:r>
              <a:rPr lang="en-AU" sz="9600" dirty="0">
                <a:solidFill>
                  <a:schemeClr val="bg1"/>
                </a:solidFill>
              </a:rPr>
              <a:t>t</a:t>
            </a:r>
            <a:r>
              <a:rPr lang="en-AU" sz="9600" dirty="0" smtClean="0">
                <a:solidFill>
                  <a:schemeClr val="bg1"/>
                </a:solidFill>
              </a:rPr>
              <a:t>ori</a:t>
            </a:r>
          </a:p>
          <a:p>
            <a:r>
              <a:rPr lang="ja-JP" altLang="en-US" sz="9600" dirty="0">
                <a:solidFill>
                  <a:srgbClr val="00FFFF"/>
                </a:solidFill>
              </a:rPr>
              <a:t>と</a:t>
            </a:r>
            <a:r>
              <a:rPr lang="ja-JP" altLang="en-US" sz="9600" dirty="0">
                <a:solidFill>
                  <a:schemeClr val="bg1"/>
                </a:solidFill>
              </a:rPr>
              <a:t>り</a:t>
            </a:r>
            <a:endParaRPr lang="en-AU" sz="9600" dirty="0" smtClean="0">
              <a:solidFill>
                <a:schemeClr val="bg1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38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Rachael\AppData\Local\Microsoft\Windows\Temporary Internet Files\Content.IE5\6U43AIDQ\MC90043816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399" y="2492896"/>
            <a:ext cx="3744416" cy="4134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92239"/>
            <a:ext cx="41764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600" dirty="0" smtClean="0">
                <a:solidFill>
                  <a:schemeClr val="bg1"/>
                </a:solidFill>
              </a:rPr>
              <a:t>Dog</a:t>
            </a:r>
          </a:p>
          <a:p>
            <a:r>
              <a:rPr lang="en-AU" sz="9600" dirty="0" err="1" smtClean="0">
                <a:solidFill>
                  <a:schemeClr val="bg1"/>
                </a:solidFill>
              </a:rPr>
              <a:t>inu</a:t>
            </a:r>
            <a:endParaRPr lang="en-AU" sz="9600" dirty="0" smtClean="0">
              <a:solidFill>
                <a:schemeClr val="bg1"/>
              </a:solidFill>
            </a:endParaRPr>
          </a:p>
          <a:p>
            <a:r>
              <a:rPr lang="ja-JP" altLang="en-US" sz="9600" dirty="0">
                <a:solidFill>
                  <a:srgbClr val="00FFFF"/>
                </a:solidFill>
              </a:rPr>
              <a:t>い</a:t>
            </a:r>
            <a:r>
              <a:rPr lang="ja-JP" altLang="en-US" sz="9600" dirty="0">
                <a:solidFill>
                  <a:schemeClr val="bg1"/>
                </a:solidFill>
              </a:rPr>
              <a:t>ぬ</a:t>
            </a:r>
            <a:endParaRPr lang="en-AU" sz="9600" dirty="0" smtClean="0">
              <a:solidFill>
                <a:schemeClr val="bg1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76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4662" y="188640"/>
            <a:ext cx="50405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600" dirty="0" smtClean="0">
                <a:solidFill>
                  <a:schemeClr val="bg1"/>
                </a:solidFill>
              </a:rPr>
              <a:t>Wild boar</a:t>
            </a:r>
          </a:p>
          <a:p>
            <a:r>
              <a:rPr lang="en-AU" sz="9600" dirty="0" err="1" smtClean="0">
                <a:solidFill>
                  <a:schemeClr val="bg1"/>
                </a:solidFill>
              </a:rPr>
              <a:t>inoshishi</a:t>
            </a:r>
            <a:endParaRPr lang="en-AU" sz="9600" dirty="0" smtClean="0">
              <a:solidFill>
                <a:schemeClr val="bg1"/>
              </a:solidFill>
            </a:endParaRPr>
          </a:p>
          <a:p>
            <a:r>
              <a:rPr lang="ja-JP" altLang="en-US" sz="9600" dirty="0" smtClean="0">
                <a:solidFill>
                  <a:srgbClr val="00FFFF"/>
                </a:solidFill>
              </a:rPr>
              <a:t>い</a:t>
            </a:r>
            <a:r>
              <a:rPr lang="ja-JP" altLang="en-US" sz="9600" dirty="0" smtClean="0">
                <a:solidFill>
                  <a:schemeClr val="bg1"/>
                </a:solidFill>
              </a:rPr>
              <a:t>の</a:t>
            </a:r>
            <a:r>
              <a:rPr lang="ja-JP" altLang="en-US" sz="9600" dirty="0" smtClean="0">
                <a:solidFill>
                  <a:srgbClr val="00FFFF"/>
                </a:solidFill>
              </a:rPr>
              <a:t>しし</a:t>
            </a:r>
            <a:endParaRPr lang="en-AU" sz="9600" dirty="0" smtClean="0">
              <a:solidFill>
                <a:srgbClr val="00FFFF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  <p:pic>
        <p:nvPicPr>
          <p:cNvPr id="2051" name="Picture 3" descr="C:\Users\Rachael\AppData\Local\Microsoft\Windows\Temporary Internet Files\Content.IE5\M2TPPU4Z\MC9001108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64668"/>
            <a:ext cx="3888432" cy="2899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3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80728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dirty="0" smtClean="0">
                <a:solidFill>
                  <a:srgbClr val="FFCC00"/>
                </a:solidFill>
              </a:rPr>
              <a:t>ほ</a:t>
            </a:r>
            <a:r>
              <a:rPr lang="ja-JP" altLang="en-US" sz="9600" dirty="0">
                <a:solidFill>
                  <a:srgbClr val="FFCC00"/>
                </a:solidFill>
              </a:rPr>
              <a:t>かの</a:t>
            </a:r>
            <a:r>
              <a:rPr lang="ja-JP" altLang="en-US" sz="9600" dirty="0">
                <a:solidFill>
                  <a:srgbClr val="00FF00"/>
                </a:solidFill>
              </a:rPr>
              <a:t>どうぶつ</a:t>
            </a:r>
            <a:endParaRPr lang="en-AU" sz="9600" dirty="0">
              <a:solidFill>
                <a:srgbClr val="00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8261" y="2479188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600" dirty="0" smtClean="0">
                <a:solidFill>
                  <a:srgbClr val="33CCFF"/>
                </a:solidFill>
              </a:rPr>
              <a:t>Other Animals</a:t>
            </a:r>
            <a:endParaRPr lang="en-AU" sz="9600" dirty="0">
              <a:solidFill>
                <a:srgbClr val="33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09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 descr="C:\Users\Rachael\AppData\Local\Microsoft\Windows\Temporary Internet Files\Content.IE5\ZDFB04WI\MC9001405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701" y="116632"/>
            <a:ext cx="4460170" cy="3632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1932673"/>
            <a:ext cx="41764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600" dirty="0" smtClean="0">
                <a:solidFill>
                  <a:schemeClr val="bg1"/>
                </a:solidFill>
              </a:rPr>
              <a:t>Pig</a:t>
            </a:r>
          </a:p>
          <a:p>
            <a:r>
              <a:rPr lang="en-AU" sz="9600" dirty="0" err="1">
                <a:solidFill>
                  <a:schemeClr val="bg1"/>
                </a:solidFill>
              </a:rPr>
              <a:t>b</a:t>
            </a:r>
            <a:r>
              <a:rPr lang="en-AU" sz="9600" dirty="0" err="1" smtClean="0">
                <a:solidFill>
                  <a:schemeClr val="bg1"/>
                </a:solidFill>
              </a:rPr>
              <a:t>uta</a:t>
            </a:r>
            <a:endParaRPr lang="en-AU" sz="9600" dirty="0" smtClean="0">
              <a:solidFill>
                <a:schemeClr val="bg1"/>
              </a:solidFill>
            </a:endParaRPr>
          </a:p>
          <a:p>
            <a:r>
              <a:rPr lang="ja-JP" altLang="en-US" sz="9600" dirty="0">
                <a:solidFill>
                  <a:schemeClr val="bg1"/>
                </a:solidFill>
              </a:rPr>
              <a:t>ぶ</a:t>
            </a:r>
            <a:r>
              <a:rPr lang="ja-JP" altLang="en-US" sz="9600" dirty="0">
                <a:solidFill>
                  <a:srgbClr val="00FFFF"/>
                </a:solidFill>
              </a:rPr>
              <a:t>た</a:t>
            </a:r>
            <a:endParaRPr lang="en-AU" sz="9600" dirty="0" smtClean="0">
              <a:solidFill>
                <a:srgbClr val="00FFFF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21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Rachael\AppData\Local\Microsoft\Windows\Temporary Internet Files\Content.IE5\8JUO1XFD\MC90043816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01" y="0"/>
            <a:ext cx="3673248" cy="4648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88024" y="1844824"/>
            <a:ext cx="41764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600" dirty="0" smtClean="0">
                <a:solidFill>
                  <a:schemeClr val="bg1"/>
                </a:solidFill>
              </a:rPr>
              <a:t>Cat</a:t>
            </a:r>
          </a:p>
          <a:p>
            <a:r>
              <a:rPr lang="en-AU" sz="9600" dirty="0" err="1">
                <a:solidFill>
                  <a:schemeClr val="bg1"/>
                </a:solidFill>
              </a:rPr>
              <a:t>n</a:t>
            </a:r>
            <a:r>
              <a:rPr lang="en-AU" sz="9600" dirty="0" err="1" smtClean="0">
                <a:solidFill>
                  <a:schemeClr val="bg1"/>
                </a:solidFill>
              </a:rPr>
              <a:t>eko</a:t>
            </a:r>
            <a:endParaRPr lang="en-AU" sz="9600" dirty="0" smtClean="0">
              <a:solidFill>
                <a:schemeClr val="bg1"/>
              </a:solidFill>
            </a:endParaRPr>
          </a:p>
          <a:p>
            <a:r>
              <a:rPr lang="ja-JP" altLang="en-US" sz="9600" dirty="0">
                <a:solidFill>
                  <a:schemeClr val="bg1"/>
                </a:solidFill>
              </a:rPr>
              <a:t>ね</a:t>
            </a:r>
            <a:r>
              <a:rPr lang="ja-JP" altLang="en-US" sz="9600" dirty="0">
                <a:solidFill>
                  <a:srgbClr val="00FFFF"/>
                </a:solidFill>
              </a:rPr>
              <a:t>こ</a:t>
            </a:r>
            <a:endParaRPr lang="en-AU" sz="9600" dirty="0" smtClean="0">
              <a:solidFill>
                <a:srgbClr val="00FFFF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8" descr="C:\Users\Rachael\AppData\Local\Microsoft\Windows\Temporary Internet Files\Content.IE5\M2TPPU4Z\MC9001335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48880"/>
            <a:ext cx="4160843" cy="42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213957"/>
            <a:ext cx="41764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600" dirty="0" smtClean="0">
                <a:solidFill>
                  <a:schemeClr val="bg1"/>
                </a:solidFill>
              </a:rPr>
              <a:t>Frog</a:t>
            </a:r>
          </a:p>
          <a:p>
            <a:r>
              <a:rPr lang="en-AU" sz="9600" dirty="0" err="1">
                <a:solidFill>
                  <a:schemeClr val="bg1"/>
                </a:solidFill>
              </a:rPr>
              <a:t>k</a:t>
            </a:r>
            <a:r>
              <a:rPr lang="en-AU" sz="9600" dirty="0" err="1" smtClean="0">
                <a:solidFill>
                  <a:schemeClr val="bg1"/>
                </a:solidFill>
              </a:rPr>
              <a:t>aeru</a:t>
            </a:r>
            <a:endParaRPr lang="en-AU" sz="9600" dirty="0" smtClean="0">
              <a:solidFill>
                <a:schemeClr val="bg1"/>
              </a:solidFill>
            </a:endParaRPr>
          </a:p>
          <a:p>
            <a:r>
              <a:rPr lang="ja-JP" altLang="en-US" sz="9600" dirty="0">
                <a:solidFill>
                  <a:srgbClr val="00FFFF"/>
                </a:solidFill>
              </a:rPr>
              <a:t>かえ</a:t>
            </a:r>
            <a:r>
              <a:rPr lang="ja-JP" altLang="en-US" sz="9600" dirty="0">
                <a:solidFill>
                  <a:schemeClr val="bg1"/>
                </a:solidFill>
              </a:rPr>
              <a:t>る</a:t>
            </a:r>
            <a:endParaRPr lang="en-AU" sz="9600" dirty="0" smtClean="0">
              <a:solidFill>
                <a:schemeClr val="bg1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36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9600" dirty="0">
                <a:solidFill>
                  <a:srgbClr val="FFCC00"/>
                </a:solidFill>
              </a:rPr>
              <a:t>今</a:t>
            </a:r>
            <a:r>
              <a:rPr lang="ja-JP" altLang="en-US" sz="9600" dirty="0" smtClean="0">
                <a:solidFill>
                  <a:srgbClr val="FFCC00"/>
                </a:solidFill>
              </a:rPr>
              <a:t>日</a:t>
            </a:r>
            <a:r>
              <a:rPr lang="ja-JP" altLang="en-US" sz="9600" dirty="0">
                <a:solidFill>
                  <a:srgbClr val="FFCC00"/>
                </a:solidFill>
              </a:rPr>
              <a:t>のレッスン</a:t>
            </a:r>
            <a:endParaRPr lang="en-AU" sz="9600" dirty="0">
              <a:solidFill>
                <a:srgbClr val="FFCC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616110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 smtClean="0">
                <a:solidFill>
                  <a:srgbClr val="33CCFF"/>
                </a:solidFill>
              </a:rPr>
              <a:t>Todays lesson</a:t>
            </a:r>
            <a:endParaRPr lang="en-AU" sz="9600" dirty="0">
              <a:solidFill>
                <a:srgbClr val="33CC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3429000"/>
            <a:ext cx="75608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itchFamily="34" charset="0"/>
              <a:buChar char="•"/>
            </a:pPr>
            <a:r>
              <a:rPr lang="ja-JP" altLang="en-US" sz="5400" dirty="0" smtClean="0">
                <a:solidFill>
                  <a:srgbClr val="00FF00"/>
                </a:solidFill>
              </a:rPr>
              <a:t>どうぶつ</a:t>
            </a:r>
            <a:r>
              <a:rPr lang="en-AU" altLang="ja-JP" sz="5400" dirty="0" smtClean="0">
                <a:solidFill>
                  <a:srgbClr val="00FF00"/>
                </a:solidFill>
              </a:rPr>
              <a:t> Vocab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AU" sz="5400" dirty="0" smtClean="0">
                <a:solidFill>
                  <a:srgbClr val="00FF00"/>
                </a:solidFill>
              </a:rPr>
              <a:t>Grammar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ja-JP" altLang="en-US" sz="5400" dirty="0">
                <a:solidFill>
                  <a:srgbClr val="00FF00"/>
                </a:solidFill>
              </a:rPr>
              <a:t>ペッ</a:t>
            </a:r>
            <a:r>
              <a:rPr lang="ja-JP" altLang="en-US" sz="5400" dirty="0" smtClean="0">
                <a:solidFill>
                  <a:srgbClr val="00FF00"/>
                </a:solidFill>
              </a:rPr>
              <a:t>ト</a:t>
            </a:r>
            <a:r>
              <a:rPr lang="en-AU" altLang="ja-JP" sz="5400" dirty="0" smtClean="0">
                <a:solidFill>
                  <a:srgbClr val="00FF00"/>
                </a:solidFill>
              </a:rPr>
              <a:t> (petto) survey</a:t>
            </a:r>
            <a:endParaRPr lang="en-AU" sz="5400" dirty="0" smtClean="0">
              <a:solidFill>
                <a:srgbClr val="00FF00"/>
              </a:solidFill>
            </a:endParaRPr>
          </a:p>
          <a:p>
            <a:pPr marL="685800" indent="-685800">
              <a:buFont typeface="Arial" pitchFamily="34" charset="0"/>
              <a:buChar char="•"/>
            </a:pPr>
            <a:endParaRPr lang="en-AU" sz="5400" dirty="0" smtClean="0">
              <a:solidFill>
                <a:srgbClr val="00FF00"/>
              </a:solidFill>
            </a:endParaRPr>
          </a:p>
          <a:p>
            <a:pPr marL="685800" indent="-685800">
              <a:buFont typeface="Arial" pitchFamily="34" charset="0"/>
              <a:buChar char="•"/>
            </a:pPr>
            <a:endParaRPr lang="en-AU" sz="54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6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:\Users\Rachael\AppData\Local\Microsoft\Windows\Temporary Internet Files\Content.IE5\8JUO1XFD\MC9003914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20950"/>
            <a:ext cx="3672408" cy="376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88024" y="188640"/>
            <a:ext cx="41764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600" dirty="0" smtClean="0">
                <a:solidFill>
                  <a:schemeClr val="bg1"/>
                </a:solidFill>
              </a:rPr>
              <a:t>Fish</a:t>
            </a:r>
          </a:p>
          <a:p>
            <a:r>
              <a:rPr lang="en-AU" sz="9600" dirty="0" err="1">
                <a:solidFill>
                  <a:schemeClr val="bg1"/>
                </a:solidFill>
              </a:rPr>
              <a:t>s</a:t>
            </a:r>
            <a:r>
              <a:rPr lang="en-AU" sz="9600" dirty="0" err="1" smtClean="0">
                <a:solidFill>
                  <a:schemeClr val="bg1"/>
                </a:solidFill>
              </a:rPr>
              <a:t>akana</a:t>
            </a:r>
            <a:endParaRPr lang="en-AU" sz="9600" dirty="0" smtClean="0">
              <a:solidFill>
                <a:schemeClr val="bg1"/>
              </a:solidFill>
            </a:endParaRPr>
          </a:p>
          <a:p>
            <a:r>
              <a:rPr lang="ja-JP" altLang="en-US" sz="9600" dirty="0" smtClean="0">
                <a:solidFill>
                  <a:srgbClr val="00FFFF"/>
                </a:solidFill>
              </a:rPr>
              <a:t>さか</a:t>
            </a:r>
            <a:r>
              <a:rPr lang="ja-JP" altLang="en-US" sz="9600" dirty="0" smtClean="0">
                <a:solidFill>
                  <a:schemeClr val="bg1"/>
                </a:solidFill>
              </a:rPr>
              <a:t>な</a:t>
            </a:r>
            <a:endParaRPr lang="en-AU" sz="9600" dirty="0" smtClean="0">
              <a:solidFill>
                <a:schemeClr val="bg1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48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2" descr="C:\Users\Rachael\AppData\Local\Microsoft\Windows\Temporary Internet Files\Content.IE5\8JUO1XFD\MC9003438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080501"/>
            <a:ext cx="1623683" cy="143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0" descr="C:\Users\Rachael\AppData\Local\Microsoft\Windows\Temporary Internet Files\Content.IE5\8JUO1XFD\MC9004174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990" y="4649718"/>
            <a:ext cx="1764196" cy="1726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5" descr="C:\Users\Rachael\AppData\Local\Microsoft\Windows\Temporary Internet Files\Content.IE5\M2TPPU4Z\MC90013365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4206819"/>
            <a:ext cx="1889362" cy="2612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 descr="C:\Users\Rachael\AppData\Local\Microsoft\Windows\Temporary Internet Files\Content.IE5\8JUO1XFD\MC90039143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138" y="110516"/>
            <a:ext cx="1625383" cy="1665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7" descr="C:\Users\Rachael\AppData\Local\Microsoft\Windows\Temporary Internet Files\Content.IE5\8JUO1XFD\MC90041742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803" y="3512286"/>
            <a:ext cx="2319875" cy="179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8" descr="C:\Users\Rachael\AppData\Local\Microsoft\Windows\Temporary Internet Files\Content.IE5\M2TPPU4Z\MC90013354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674" y="310095"/>
            <a:ext cx="1955989" cy="2006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9" descr="C:\Users\Rachael\AppData\Local\Microsoft\Windows\Temporary Internet Files\Content.IE5\M2TPPU4Z\MC90043461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664" y="548680"/>
            <a:ext cx="1480270" cy="181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6" descr="C:\Users\Rachael\AppData\Local\Microsoft\Windows\Temporary Internet Files\Content.IE5\6U43AIDQ\MC900133525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6" y="2088319"/>
            <a:ext cx="1916114" cy="2071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1" descr="C:\Users\Rachael\AppData\Local\Microsoft\Windows\Temporary Internet Files\Content.IE5\M2TPPU4Z\MC900445094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038" y="451164"/>
            <a:ext cx="1717466" cy="153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2" descr="C:\Users\Rachael\AppData\Local\Microsoft\Windows\Temporary Internet Files\Content.IE5\M2TPPU4Z\MC90026972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81354">
            <a:off x="7391038" y="2427126"/>
            <a:ext cx="1675101" cy="3243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3" descr="C:\Users\Rachael\AppData\Local\Microsoft\Windows\Temporary Internet Files\Content.IE5\M2TPPU4Z\MC900057965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008" y="2168903"/>
            <a:ext cx="2577756" cy="1990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C:\Users\Rachael\AppData\Local\Microsoft\Windows\Temporary Internet Files\Content.IE5\8JUO1XFD\MC900438167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459" y="2316626"/>
            <a:ext cx="1510307" cy="1911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2" descr="C:\Users\Rachael\AppData\Local\Microsoft\Windows\Temporary Internet Files\Content.IE5\ZDFB04WI\MC900140597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327" y="4946691"/>
            <a:ext cx="2318700" cy="1888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C:\Users\Rachael\AppData\Local\Microsoft\Windows\Temporary Internet Files\Content.IE5\6U43AIDQ\MC900438169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07" y="206800"/>
            <a:ext cx="1637334" cy="180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Rachael\AppData\Local\Microsoft\Windows\Temporary Internet Files\Content.IE5\6U43AIDQ\MC900445488[1].wmf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030" y="4898191"/>
            <a:ext cx="1530106" cy="1855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54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64096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u="sng" dirty="0" smtClean="0">
                <a:solidFill>
                  <a:srgbClr val="00FFFF"/>
                </a:solidFill>
              </a:rPr>
              <a:t>ペット</a:t>
            </a:r>
            <a:r>
              <a:rPr lang="ja-JP" altLang="en-US" sz="8000" dirty="0" smtClean="0">
                <a:solidFill>
                  <a:srgbClr val="00FF00"/>
                </a:solidFill>
              </a:rPr>
              <a:t>がかっていますか。</a:t>
            </a:r>
            <a:endParaRPr lang="en-AU" altLang="ja-JP" sz="8000" dirty="0" smtClean="0">
              <a:solidFill>
                <a:srgbClr val="00FF00"/>
              </a:solidFill>
            </a:endParaRPr>
          </a:p>
          <a:p>
            <a:r>
              <a:rPr lang="en-US" altLang="ja-JP" sz="8000" dirty="0" err="1">
                <a:solidFill>
                  <a:schemeClr val="bg1"/>
                </a:solidFill>
              </a:rPr>
              <a:t>p</a:t>
            </a:r>
            <a:r>
              <a:rPr lang="en-US" altLang="ja-JP" sz="8000" dirty="0" err="1" smtClean="0">
                <a:solidFill>
                  <a:schemeClr val="bg1"/>
                </a:solidFill>
              </a:rPr>
              <a:t>etto</a:t>
            </a:r>
            <a:r>
              <a:rPr lang="en-US" altLang="ja-JP" sz="8000" dirty="0" smtClean="0">
                <a:solidFill>
                  <a:schemeClr val="bg1"/>
                </a:solidFill>
              </a:rPr>
              <a:t> </a:t>
            </a:r>
            <a:r>
              <a:rPr lang="en-US" altLang="ja-JP" sz="8000" dirty="0" err="1" smtClean="0">
                <a:solidFill>
                  <a:schemeClr val="bg1"/>
                </a:solidFill>
              </a:rPr>
              <a:t>ga</a:t>
            </a:r>
            <a:r>
              <a:rPr lang="en-US" altLang="ja-JP" sz="8000" dirty="0" smtClean="0">
                <a:solidFill>
                  <a:schemeClr val="bg1"/>
                </a:solidFill>
              </a:rPr>
              <a:t> </a:t>
            </a:r>
            <a:r>
              <a:rPr lang="en-US" altLang="ja-JP" sz="8000" dirty="0" err="1" smtClean="0">
                <a:solidFill>
                  <a:schemeClr val="bg1"/>
                </a:solidFill>
              </a:rPr>
              <a:t>katteimasuka</a:t>
            </a:r>
            <a:r>
              <a:rPr lang="en-US" altLang="ja-JP" sz="8000" dirty="0" smtClean="0">
                <a:solidFill>
                  <a:schemeClr val="bg1"/>
                </a:solidFill>
              </a:rPr>
              <a:t>?</a:t>
            </a:r>
          </a:p>
          <a:p>
            <a:r>
              <a:rPr lang="en-AU" sz="8000" dirty="0" smtClean="0">
                <a:solidFill>
                  <a:srgbClr val="FFC000"/>
                </a:solidFill>
              </a:rPr>
              <a:t>Do you have a pet?</a:t>
            </a:r>
            <a:endParaRPr lang="en-AU" sz="8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77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64096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dirty="0" smtClean="0">
                <a:solidFill>
                  <a:srgbClr val="00FFFF"/>
                </a:solidFill>
              </a:rPr>
              <a:t>はい。</a:t>
            </a:r>
            <a:r>
              <a:rPr lang="en-AU" altLang="ja-JP" sz="8000" dirty="0" smtClean="0">
                <a:solidFill>
                  <a:srgbClr val="00FFFF"/>
                </a:solidFill>
              </a:rPr>
              <a:t>_____</a:t>
            </a:r>
            <a:r>
              <a:rPr lang="ja-JP" altLang="en-US" sz="8000" dirty="0" smtClean="0">
                <a:solidFill>
                  <a:srgbClr val="00FF00"/>
                </a:solidFill>
              </a:rPr>
              <a:t>がかっています。</a:t>
            </a:r>
            <a:endParaRPr lang="en-AU" altLang="ja-JP" sz="8000" dirty="0">
              <a:solidFill>
                <a:srgbClr val="00FF00"/>
              </a:solidFill>
            </a:endParaRPr>
          </a:p>
          <a:p>
            <a:r>
              <a:rPr lang="en-AU" altLang="ja-JP" sz="8000" dirty="0" err="1">
                <a:solidFill>
                  <a:schemeClr val="bg1"/>
                </a:solidFill>
              </a:rPr>
              <a:t>h</a:t>
            </a:r>
            <a:r>
              <a:rPr lang="en-AU" altLang="ja-JP" sz="8000" dirty="0" err="1" smtClean="0">
                <a:solidFill>
                  <a:schemeClr val="bg1"/>
                </a:solidFill>
              </a:rPr>
              <a:t>ai</a:t>
            </a:r>
            <a:r>
              <a:rPr lang="en-AU" altLang="ja-JP" sz="8000" dirty="0" smtClean="0">
                <a:solidFill>
                  <a:schemeClr val="bg1"/>
                </a:solidFill>
              </a:rPr>
              <a:t>. __ </a:t>
            </a:r>
            <a:r>
              <a:rPr lang="en-AU" altLang="ja-JP" sz="8000" dirty="0" err="1" smtClean="0">
                <a:solidFill>
                  <a:schemeClr val="bg1"/>
                </a:solidFill>
              </a:rPr>
              <a:t>ga</a:t>
            </a:r>
            <a:r>
              <a:rPr lang="en-AU" altLang="ja-JP" sz="8000" dirty="0">
                <a:solidFill>
                  <a:schemeClr val="bg1"/>
                </a:solidFill>
              </a:rPr>
              <a:t> </a:t>
            </a:r>
            <a:r>
              <a:rPr lang="en-US" altLang="ja-JP" sz="8000" dirty="0" err="1" smtClean="0">
                <a:solidFill>
                  <a:schemeClr val="bg1"/>
                </a:solidFill>
              </a:rPr>
              <a:t>katteimasu</a:t>
            </a:r>
            <a:r>
              <a:rPr lang="en-US" altLang="ja-JP" sz="8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AU" sz="8000" dirty="0" smtClean="0">
                <a:solidFill>
                  <a:srgbClr val="FFC000"/>
                </a:solidFill>
              </a:rPr>
              <a:t>Yes. I have a ___.</a:t>
            </a:r>
            <a:endParaRPr lang="en-AU" sz="8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7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640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dirty="0">
                <a:solidFill>
                  <a:srgbClr val="00FFFF"/>
                </a:solidFill>
              </a:rPr>
              <a:t>いい</a:t>
            </a:r>
            <a:r>
              <a:rPr lang="ja-JP" altLang="en-US" sz="7200" dirty="0" smtClean="0">
                <a:solidFill>
                  <a:srgbClr val="00FFFF"/>
                </a:solidFill>
              </a:rPr>
              <a:t>え。ペット</a:t>
            </a:r>
            <a:r>
              <a:rPr lang="ja-JP" altLang="en-US" sz="7200" dirty="0" smtClean="0">
                <a:solidFill>
                  <a:srgbClr val="00FF00"/>
                </a:solidFill>
              </a:rPr>
              <a:t>がかっていません。</a:t>
            </a:r>
            <a:endParaRPr lang="en-AU" altLang="ja-JP" sz="7200" dirty="0">
              <a:solidFill>
                <a:srgbClr val="00FF00"/>
              </a:solidFill>
            </a:endParaRPr>
          </a:p>
          <a:p>
            <a:r>
              <a:rPr lang="en-AU" altLang="ja-JP" sz="7200" dirty="0" err="1">
                <a:solidFill>
                  <a:schemeClr val="bg1"/>
                </a:solidFill>
              </a:rPr>
              <a:t>i</a:t>
            </a:r>
            <a:r>
              <a:rPr lang="en-AU" altLang="ja-JP" sz="7200" dirty="0" err="1" smtClean="0">
                <a:solidFill>
                  <a:schemeClr val="bg1"/>
                </a:solidFill>
              </a:rPr>
              <a:t>ie</a:t>
            </a:r>
            <a:r>
              <a:rPr lang="en-AU" altLang="ja-JP" sz="7200" dirty="0" smtClean="0">
                <a:solidFill>
                  <a:schemeClr val="bg1"/>
                </a:solidFill>
              </a:rPr>
              <a:t>. petto </a:t>
            </a:r>
            <a:r>
              <a:rPr lang="en-AU" altLang="ja-JP" sz="7200" dirty="0" err="1" smtClean="0">
                <a:solidFill>
                  <a:schemeClr val="bg1"/>
                </a:solidFill>
              </a:rPr>
              <a:t>ga</a:t>
            </a:r>
            <a:r>
              <a:rPr lang="en-AU" altLang="ja-JP" sz="7200" dirty="0" smtClean="0">
                <a:solidFill>
                  <a:schemeClr val="bg1"/>
                </a:solidFill>
              </a:rPr>
              <a:t> </a:t>
            </a:r>
            <a:r>
              <a:rPr lang="en-US" altLang="ja-JP" sz="7200" dirty="0" err="1" smtClean="0">
                <a:solidFill>
                  <a:schemeClr val="bg1"/>
                </a:solidFill>
              </a:rPr>
              <a:t>katteimas</a:t>
            </a:r>
            <a:r>
              <a:rPr lang="en-AU" altLang="ja-JP" sz="7200" dirty="0" smtClean="0">
                <a:solidFill>
                  <a:schemeClr val="bg1"/>
                </a:solidFill>
              </a:rPr>
              <a:t>en</a:t>
            </a:r>
            <a:r>
              <a:rPr lang="en-US" altLang="ja-JP" sz="72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AU" sz="7200" dirty="0" smtClean="0">
                <a:solidFill>
                  <a:srgbClr val="FFC000"/>
                </a:solidFill>
              </a:rPr>
              <a:t>No. I don’t have a pet.</a:t>
            </a:r>
            <a:endParaRPr lang="en-AU" sz="7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6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ja-JP" altLang="en-US" sz="6000" dirty="0" smtClean="0">
                <a:solidFill>
                  <a:srgbClr val="00FFFF"/>
                </a:solidFill>
              </a:rPr>
              <a:t>今日のタスク：</a:t>
            </a:r>
            <a:r>
              <a:rPr lang="en-AU" sz="6000" dirty="0" smtClean="0">
                <a:solidFill>
                  <a:srgbClr val="00FFFF"/>
                </a:solidFill>
              </a:rPr>
              <a:t>Todays task</a:t>
            </a:r>
            <a:endParaRPr lang="en-AU" sz="6000" dirty="0">
              <a:solidFill>
                <a:srgbClr val="00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2348880"/>
            <a:ext cx="698477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>
                <a:solidFill>
                  <a:srgbClr val="00FF00"/>
                </a:solidFill>
              </a:rPr>
              <a:t>Using your petto survey sheet, you are to ask at least 5 different people if they have a pet and record your findings.</a:t>
            </a:r>
          </a:p>
          <a:p>
            <a:endParaRPr lang="en-AU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27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116632"/>
            <a:ext cx="79928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8800" b="1" cap="all" spc="0" dirty="0" smtClean="0">
                <a:ln/>
                <a:solidFill>
                  <a:srgbClr val="00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Reflection</a:t>
            </a:r>
            <a:endParaRPr lang="en-US" sz="8800" b="1" cap="all" spc="0" dirty="0">
              <a:ln/>
              <a:solidFill>
                <a:srgbClr val="00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916832"/>
            <a:ext cx="73448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AU" sz="3200" dirty="0" smtClean="0">
                <a:solidFill>
                  <a:srgbClr val="00FFFF"/>
                </a:solidFill>
              </a:rPr>
              <a:t>Today I learnt…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AU" sz="3200" dirty="0" smtClean="0">
                <a:solidFill>
                  <a:srgbClr val="00FFFF"/>
                </a:solidFill>
              </a:rPr>
              <a:t>Something that I did well at was...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AU" sz="3200" dirty="0" smtClean="0">
                <a:solidFill>
                  <a:srgbClr val="00FFFF"/>
                </a:solidFill>
              </a:rPr>
              <a:t>This was because…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AU" sz="3200" dirty="0" smtClean="0">
                <a:solidFill>
                  <a:srgbClr val="00FFFF"/>
                </a:solidFill>
              </a:rPr>
              <a:t>Something that I can improve on is…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AU" sz="3200" dirty="0" smtClean="0">
                <a:solidFill>
                  <a:srgbClr val="00FFFF"/>
                </a:solidFill>
              </a:rPr>
              <a:t>I can do this by…</a:t>
            </a:r>
          </a:p>
          <a:p>
            <a:endParaRPr lang="en-AU" dirty="0">
              <a:solidFill>
                <a:srgbClr val="00FFFF"/>
              </a:solidFill>
            </a:endParaRPr>
          </a:p>
          <a:p>
            <a:endParaRPr lang="en-AU" dirty="0">
              <a:solidFill>
                <a:srgbClr val="00FFFF"/>
              </a:solidFill>
            </a:endParaRPr>
          </a:p>
        </p:txBody>
      </p:sp>
      <p:pic>
        <p:nvPicPr>
          <p:cNvPr id="4101" name="Picture 5" descr="C:\Users\Rachael\AppData\Local\Microsoft\Windows\Temporary Internet Files\Content.IE5\M2TPPU4Z\MC9004231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21088"/>
            <a:ext cx="2411682" cy="241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69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8112" y="4365104"/>
            <a:ext cx="8892480" cy="1575048"/>
          </a:xfrm>
        </p:spPr>
        <p:txBody>
          <a:bodyPr>
            <a:noAutofit/>
          </a:bodyPr>
          <a:lstStyle/>
          <a:p>
            <a:r>
              <a:rPr lang="en-AU" sz="9600" dirty="0" smtClean="0">
                <a:solidFill>
                  <a:srgbClr val="00FFFF"/>
                </a:solidFill>
              </a:rPr>
              <a:t>Animals of the Zodiac</a:t>
            </a:r>
            <a:endParaRPr lang="en-AU" sz="9600" dirty="0">
              <a:solidFill>
                <a:srgbClr val="00FFFF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23528" y="1268760"/>
            <a:ext cx="8661648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dirty="0" smtClean="0">
                <a:solidFill>
                  <a:srgbClr val="FFCC00"/>
                </a:solidFill>
              </a:rPr>
              <a:t>じゅうにしの</a:t>
            </a:r>
            <a:r>
              <a:rPr lang="ja-JP" altLang="en-US" sz="9600" dirty="0" smtClean="0">
                <a:solidFill>
                  <a:srgbClr val="00FF00"/>
                </a:solidFill>
              </a:rPr>
              <a:t>どうぶつ</a:t>
            </a:r>
            <a:endParaRPr lang="en-AU" sz="9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06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0" descr="C:\Users\Rachael\AppData\Local\Microsoft\Windows\Temporary Internet Files\Content.IE5\8JUO1XFD\MC90041743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1092"/>
            <a:ext cx="3672408" cy="359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88024" y="2193492"/>
            <a:ext cx="41764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600" dirty="0" smtClean="0">
                <a:solidFill>
                  <a:schemeClr val="bg1"/>
                </a:solidFill>
              </a:rPr>
              <a:t>Rat</a:t>
            </a:r>
          </a:p>
          <a:p>
            <a:r>
              <a:rPr lang="en-AU" sz="9600" dirty="0" err="1">
                <a:solidFill>
                  <a:schemeClr val="bg1"/>
                </a:solidFill>
              </a:rPr>
              <a:t>n</a:t>
            </a:r>
            <a:r>
              <a:rPr lang="en-AU" sz="9600" dirty="0" err="1" smtClean="0">
                <a:solidFill>
                  <a:schemeClr val="bg1"/>
                </a:solidFill>
              </a:rPr>
              <a:t>ezumi</a:t>
            </a:r>
            <a:endParaRPr lang="en-AU" sz="9600" dirty="0" smtClean="0">
              <a:solidFill>
                <a:schemeClr val="bg1"/>
              </a:solidFill>
            </a:endParaRPr>
          </a:p>
          <a:p>
            <a:r>
              <a:rPr lang="ja-JP" altLang="en-US" sz="9600" dirty="0">
                <a:solidFill>
                  <a:schemeClr val="bg1"/>
                </a:solidFill>
              </a:rPr>
              <a:t>ねずみ</a:t>
            </a:r>
            <a:endParaRPr lang="en-AU" sz="9600" dirty="0" smtClean="0">
              <a:solidFill>
                <a:schemeClr val="bg1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4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Rachael\AppData\Local\Microsoft\Windows\Temporary Internet Files\Content.IE5\6U43AIDQ\MC9004454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416442"/>
            <a:ext cx="3563888" cy="432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116632"/>
            <a:ext cx="41764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600" dirty="0" smtClean="0">
                <a:solidFill>
                  <a:schemeClr val="bg1"/>
                </a:solidFill>
              </a:rPr>
              <a:t>Cow</a:t>
            </a:r>
          </a:p>
          <a:p>
            <a:r>
              <a:rPr lang="en-AU" sz="9600" dirty="0" err="1" smtClean="0">
                <a:solidFill>
                  <a:schemeClr val="bg1"/>
                </a:solidFill>
              </a:rPr>
              <a:t>ushi</a:t>
            </a:r>
            <a:endParaRPr lang="en-AU" sz="9600" dirty="0" smtClean="0">
              <a:solidFill>
                <a:schemeClr val="bg1"/>
              </a:solidFill>
            </a:endParaRPr>
          </a:p>
          <a:p>
            <a:r>
              <a:rPr lang="ja-JP" altLang="en-US" sz="9600" dirty="0">
                <a:solidFill>
                  <a:srgbClr val="00FFFF"/>
                </a:solidFill>
              </a:rPr>
              <a:t>うし</a:t>
            </a:r>
            <a:endParaRPr lang="en-AU" sz="9600" dirty="0" smtClean="0">
              <a:solidFill>
                <a:srgbClr val="00FFFF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82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1" descr="C:\Users\Rachael\AppData\Local\Microsoft\Windows\Temporary Internet Files\Content.IE5\M2TPPU4Z\MC9004450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50734"/>
            <a:ext cx="4251924" cy="380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67536" y="52830"/>
            <a:ext cx="41764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600" dirty="0" smtClean="0">
                <a:solidFill>
                  <a:schemeClr val="bg1"/>
                </a:solidFill>
              </a:rPr>
              <a:t>Tiger</a:t>
            </a:r>
          </a:p>
          <a:p>
            <a:r>
              <a:rPr lang="en-AU" sz="9600" dirty="0" err="1">
                <a:solidFill>
                  <a:schemeClr val="bg1"/>
                </a:solidFill>
              </a:rPr>
              <a:t>t</a:t>
            </a:r>
            <a:r>
              <a:rPr lang="en-AU" sz="9600" dirty="0" err="1" smtClean="0">
                <a:solidFill>
                  <a:schemeClr val="bg1"/>
                </a:solidFill>
              </a:rPr>
              <a:t>ora</a:t>
            </a:r>
            <a:endParaRPr lang="en-AU" sz="9600" dirty="0" smtClean="0">
              <a:solidFill>
                <a:schemeClr val="bg1"/>
              </a:solidFill>
            </a:endParaRPr>
          </a:p>
          <a:p>
            <a:r>
              <a:rPr lang="ja-JP" altLang="en-US" sz="9600" dirty="0">
                <a:solidFill>
                  <a:srgbClr val="00FFFF"/>
                </a:solidFill>
              </a:rPr>
              <a:t>と</a:t>
            </a:r>
            <a:r>
              <a:rPr lang="ja-JP" altLang="en-US" sz="9600" dirty="0">
                <a:solidFill>
                  <a:schemeClr val="bg1"/>
                </a:solidFill>
              </a:rPr>
              <a:t>ら</a:t>
            </a:r>
            <a:endParaRPr lang="en-AU" sz="9600" dirty="0" smtClean="0">
              <a:solidFill>
                <a:schemeClr val="bg1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88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5" descr="C:\Users\Rachael\AppData\Local\Microsoft\Windows\Temporary Internet Files\Content.IE5\M2TPPU4Z\MC9001336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576" y="0"/>
            <a:ext cx="3816424" cy="52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2276872"/>
            <a:ext cx="41764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600" dirty="0" smtClean="0">
                <a:solidFill>
                  <a:schemeClr val="bg1"/>
                </a:solidFill>
              </a:rPr>
              <a:t>Rabbit</a:t>
            </a:r>
          </a:p>
          <a:p>
            <a:r>
              <a:rPr lang="en-AU" sz="9600" dirty="0" err="1">
                <a:solidFill>
                  <a:schemeClr val="bg1"/>
                </a:solidFill>
              </a:rPr>
              <a:t>u</a:t>
            </a:r>
            <a:r>
              <a:rPr lang="en-AU" sz="9600" dirty="0" err="1" smtClean="0">
                <a:solidFill>
                  <a:schemeClr val="bg1"/>
                </a:solidFill>
              </a:rPr>
              <a:t>sagi</a:t>
            </a:r>
            <a:endParaRPr lang="en-AU" sz="9600" dirty="0" smtClean="0">
              <a:solidFill>
                <a:schemeClr val="bg1"/>
              </a:solidFill>
            </a:endParaRPr>
          </a:p>
          <a:p>
            <a:r>
              <a:rPr lang="ja-JP" altLang="en-US" sz="9600" dirty="0">
                <a:solidFill>
                  <a:srgbClr val="00FFFF"/>
                </a:solidFill>
              </a:rPr>
              <a:t>うさ</a:t>
            </a:r>
            <a:r>
              <a:rPr lang="ja-JP" altLang="en-US" sz="9600" dirty="0">
                <a:solidFill>
                  <a:schemeClr val="bg1"/>
                </a:solidFill>
              </a:rPr>
              <a:t>ぎ</a:t>
            </a:r>
            <a:endParaRPr lang="en-AU" sz="9600" dirty="0" smtClean="0">
              <a:solidFill>
                <a:schemeClr val="bg1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71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3" descr="C:\Users\Rachael\AppData\Local\Microsoft\Windows\Temporary Internet Files\Content.IE5\M2TPPU4Z\MC9000579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4526478" cy="349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76056" y="2276872"/>
            <a:ext cx="41764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600" dirty="0" smtClean="0">
                <a:solidFill>
                  <a:schemeClr val="bg1"/>
                </a:solidFill>
              </a:rPr>
              <a:t>Dragon</a:t>
            </a:r>
          </a:p>
          <a:p>
            <a:r>
              <a:rPr lang="en-AU" sz="9600" dirty="0" err="1">
                <a:solidFill>
                  <a:schemeClr val="bg1"/>
                </a:solidFill>
              </a:rPr>
              <a:t>t</a:t>
            </a:r>
            <a:r>
              <a:rPr lang="en-AU" sz="9600" dirty="0" err="1" smtClean="0">
                <a:solidFill>
                  <a:schemeClr val="bg1"/>
                </a:solidFill>
              </a:rPr>
              <a:t>atsu</a:t>
            </a:r>
            <a:endParaRPr lang="en-AU" sz="9600" dirty="0" smtClean="0">
              <a:solidFill>
                <a:schemeClr val="bg1"/>
              </a:solidFill>
            </a:endParaRPr>
          </a:p>
          <a:p>
            <a:r>
              <a:rPr lang="ja-JP" altLang="en-US" sz="9600" dirty="0">
                <a:solidFill>
                  <a:srgbClr val="00FFFF"/>
                </a:solidFill>
              </a:rPr>
              <a:t>たつ</a:t>
            </a:r>
            <a:endParaRPr lang="en-AU" sz="9600" dirty="0" smtClean="0">
              <a:solidFill>
                <a:srgbClr val="00FFFF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25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2" descr="C:\Users\Rachael\AppData\Local\Microsoft\Windows\Temporary Internet Files\Content.IE5\8JUO1XFD\MC9003438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86978"/>
            <a:ext cx="4287290" cy="3780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188640"/>
            <a:ext cx="41764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600" dirty="0" smtClean="0">
                <a:solidFill>
                  <a:schemeClr val="bg1"/>
                </a:solidFill>
              </a:rPr>
              <a:t>Snake</a:t>
            </a:r>
          </a:p>
          <a:p>
            <a:r>
              <a:rPr lang="en-AU" sz="9600" dirty="0" err="1">
                <a:solidFill>
                  <a:schemeClr val="bg1"/>
                </a:solidFill>
              </a:rPr>
              <a:t>h</a:t>
            </a:r>
            <a:r>
              <a:rPr lang="en-AU" sz="9600" dirty="0" err="1" smtClean="0">
                <a:solidFill>
                  <a:schemeClr val="bg1"/>
                </a:solidFill>
              </a:rPr>
              <a:t>ebi</a:t>
            </a:r>
            <a:endParaRPr lang="en-AU" sz="9600" dirty="0" smtClean="0">
              <a:solidFill>
                <a:schemeClr val="bg1"/>
              </a:solidFill>
            </a:endParaRPr>
          </a:p>
          <a:p>
            <a:r>
              <a:rPr lang="ja-JP" altLang="en-US" sz="9600" dirty="0">
                <a:solidFill>
                  <a:schemeClr val="bg1"/>
                </a:solidFill>
              </a:rPr>
              <a:t>へび</a:t>
            </a:r>
            <a:endParaRPr lang="en-AU" sz="9600" dirty="0" smtClean="0">
              <a:solidFill>
                <a:schemeClr val="bg1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44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297</Words>
  <Application>Microsoft Office PowerPoint</Application>
  <PresentationFormat>On-screen Show (4:3)</PresentationFormat>
  <Paragraphs>76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今日のレッスン</vt:lpstr>
      <vt:lpstr>Animals of the Zodiac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今日のタスク：Todays task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</dc:creator>
  <cp:lastModifiedBy>Bill &amp; Inge</cp:lastModifiedBy>
  <cp:revision>16</cp:revision>
  <dcterms:created xsi:type="dcterms:W3CDTF">2011-05-08T12:36:34Z</dcterms:created>
  <dcterms:modified xsi:type="dcterms:W3CDTF">2013-02-24T04:07:36Z</dcterms:modified>
</cp:coreProperties>
</file>