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2" r:id="rId9"/>
    <p:sldId id="261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00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65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9695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041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286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42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9522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301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45740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0157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2713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2737E3-6FD4-4A8E-91A7-AE308B201F79}" type="datetimeFigureOut">
              <a:rPr lang="en-NZ" smtClean="0"/>
              <a:t>6/06/2014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F80F65-3E10-403D-BE87-CACAC14A066C}" type="slidenum">
              <a:rPr lang="en-NZ" smtClean="0"/>
              <a:t>‹#›</a:t>
            </a:fld>
            <a:endParaRPr lang="en-N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456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より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Comparisons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901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bestclipartblog.com/clipart-pics/dog-clipart-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9" y="1412631"/>
            <a:ext cx="2532185" cy="2532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bestclipartblog.com/clipart-pics/turtle-clip-art-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390" y="1623646"/>
            <a:ext cx="3502025" cy="263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506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www.clker.com/cliparts/m/l/I/d/Z/v/new-zealand-map-illustration-m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883" y="2192216"/>
            <a:ext cx="2571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://world-action.net/wp-content/uploads/2013/05/03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196" y="1130651"/>
            <a:ext cx="4201937" cy="420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471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clker.com/cliparts/6/6/b/8/1195444732488161860Gerald_G_Man_Face_8_-_World_Label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1504706"/>
            <a:ext cx="26289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clipartpictures.org/images/stories/peopleclipart/woman/Manga_Face_Clipart_Picture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02" y="1839975"/>
            <a:ext cx="2457332" cy="2649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9464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Ａ　は　Ｂ　より　</a:t>
            </a:r>
            <a:r>
              <a:rPr lang="en-NZ" altLang="ja-JP" dirty="0" err="1" smtClean="0"/>
              <a:t>adj</a:t>
            </a:r>
            <a:r>
              <a:rPr lang="en-NZ" altLang="ja-JP" dirty="0" smtClean="0"/>
              <a:t> </a:t>
            </a:r>
            <a:r>
              <a:rPr lang="ja-JP" altLang="en-US" dirty="0" err="1" smtClean="0"/>
              <a:t>です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NZ" sz="5400" dirty="0" smtClean="0"/>
              <a:t>A is more …………than B</a:t>
            </a:r>
            <a:endParaRPr lang="en-NZ" sz="5400" dirty="0"/>
          </a:p>
        </p:txBody>
      </p:sp>
    </p:spTree>
    <p:extLst>
      <p:ext uri="{BB962C8B-B14F-4D97-AF65-F5344CB8AC3E}">
        <p14:creationId xmlns:p14="http://schemas.microsoft.com/office/powerpoint/2010/main" val="118223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939" y="257908"/>
            <a:ext cx="10350012" cy="6116252"/>
          </a:xfrm>
        </p:spPr>
        <p:txBody>
          <a:bodyPr>
            <a:normAutofit/>
          </a:bodyPr>
          <a:lstStyle/>
          <a:p>
            <a:r>
              <a:rPr lang="ja-JP" altLang="en-US" sz="4800" dirty="0" smtClean="0"/>
              <a:t>うし　は　ねずみ　より　大きい　です。</a:t>
            </a:r>
            <a:r>
              <a:rPr lang="en-NZ" sz="4800" dirty="0" smtClean="0"/>
              <a:t/>
            </a:r>
            <a:br>
              <a:rPr lang="en-NZ" sz="4800" dirty="0" smtClean="0"/>
            </a:br>
            <a:r>
              <a:rPr lang="en-NZ" sz="4800" dirty="0" smtClean="0"/>
              <a:t/>
            </a:r>
            <a:br>
              <a:rPr lang="en-NZ" sz="4800" dirty="0" smtClean="0"/>
            </a:br>
            <a:r>
              <a:rPr lang="en-NZ" sz="4800" dirty="0" smtClean="0"/>
              <a:t/>
            </a:r>
            <a:br>
              <a:rPr lang="en-NZ" sz="4800" dirty="0" smtClean="0"/>
            </a:br>
            <a:r>
              <a:rPr lang="en-NZ" sz="4800" dirty="0" smtClean="0"/>
              <a:t>A cow is bigger than a mouse.</a:t>
            </a:r>
            <a:br>
              <a:rPr lang="en-NZ" sz="4800" dirty="0" smtClean="0"/>
            </a:br>
            <a:endParaRPr lang="en-NZ" sz="4800" dirty="0"/>
          </a:p>
        </p:txBody>
      </p:sp>
      <p:pic>
        <p:nvPicPr>
          <p:cNvPr id="1026" name="Picture 2" descr="http://bestclipartblog.com/clipart-pics/cow-clip-art-1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17" y="323811"/>
            <a:ext cx="2404745" cy="2404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ipartlord.com/wp-content/uploads/2013/02/mouse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267" y="794690"/>
            <a:ext cx="1881526" cy="133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40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557211"/>
          </a:xfrm>
        </p:spPr>
        <p:txBody>
          <a:bodyPr>
            <a:normAutofit fontScale="90000"/>
          </a:bodyPr>
          <a:lstStyle/>
          <a:p>
            <a:r>
              <a:rPr lang="ja-JP" altLang="en-US" sz="4000" dirty="0" smtClean="0"/>
              <a:t>＿＿</a:t>
            </a:r>
            <a:r>
              <a:rPr lang="ja-JP" altLang="en-US" sz="4000" dirty="0"/>
              <a:t>＿</a:t>
            </a:r>
            <a:r>
              <a:rPr lang="ja-JP" altLang="en-US" sz="4000" dirty="0" smtClean="0"/>
              <a:t>　は　＿＿＿＿　より　＿＿＿＿　です。</a:t>
            </a:r>
            <a:r>
              <a:rPr lang="en-NZ" dirty="0" smtClean="0"/>
              <a:t/>
            </a:r>
            <a:br>
              <a:rPr lang="en-NZ" dirty="0" smtClean="0"/>
            </a:br>
            <a:endParaRPr lang="en-NZ" dirty="0"/>
          </a:p>
        </p:txBody>
      </p:sp>
      <p:pic>
        <p:nvPicPr>
          <p:cNvPr id="2050" name="Picture 2" descr="http://bestclipartblog.com/clipart-pics/rabbit-clipart-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667" y="1920687"/>
            <a:ext cx="1626333" cy="2279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clipartlord.com/wp-content/uploads/2013/04/snake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122" y="1632817"/>
            <a:ext cx="1983183" cy="260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31632" y="5321541"/>
            <a:ext cx="963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A  snake is scarier than a rabbit</a:t>
            </a:r>
            <a:endParaRPr lang="en-NZ" sz="4800" dirty="0"/>
          </a:p>
        </p:txBody>
      </p:sp>
    </p:spTree>
    <p:extLst>
      <p:ext uri="{BB962C8B-B14F-4D97-AF65-F5344CB8AC3E}">
        <p14:creationId xmlns:p14="http://schemas.microsoft.com/office/powerpoint/2010/main" val="202782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5354" y="4738964"/>
            <a:ext cx="9472245" cy="1532558"/>
          </a:xfrm>
        </p:spPr>
        <p:txBody>
          <a:bodyPr>
            <a:noAutofit/>
          </a:bodyPr>
          <a:lstStyle/>
          <a:p>
            <a:r>
              <a:rPr lang="en-US" sz="4800" cap="none" dirty="0" smtClean="0"/>
              <a:t>A pencil is longer than an eraser.</a:t>
            </a:r>
            <a:endParaRPr lang="en-NZ" sz="4800" cap="none" dirty="0"/>
          </a:p>
        </p:txBody>
      </p:sp>
      <p:pic>
        <p:nvPicPr>
          <p:cNvPr id="6148" name="Picture 4" descr="http://www.clipartpal.com/_thumbs/pd/education/pencil_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2363"/>
            <a:ext cx="2907323" cy="290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clker.com/cliparts/f/9/f/4/1197123224778170101lmproulx_eraser.svg.m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94" y="2351363"/>
            <a:ext cx="1368425" cy="115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61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367" y="3613272"/>
            <a:ext cx="10877895" cy="2387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Hamburgers are more expensive than sausages.</a:t>
            </a:r>
            <a:endParaRPr lang="en-NZ" sz="4400" dirty="0"/>
          </a:p>
        </p:txBody>
      </p:sp>
      <p:pic>
        <p:nvPicPr>
          <p:cNvPr id="3074" name="Picture 2" descr="Burge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67" y="1696198"/>
            <a:ext cx="2828925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Breakfast Sausage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390" y="1230747"/>
            <a:ext cx="2828925" cy="284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51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http://ajet.net/wp-content/uploads/2012/03/Japane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596" y="1686915"/>
            <a:ext cx="3467537" cy="2450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thelearningclinic.ie/wp-content/uploads/2009/06/math-clip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28" y="1416480"/>
            <a:ext cx="2923822" cy="284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542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gg Egg Cup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4437" y="1602091"/>
            <a:ext cx="157162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hasslefreeclipart.com/clipart_food/pastry/frosteddonu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16" y="2029529"/>
            <a:ext cx="3329354" cy="2400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54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ncrypted-tbn1.gstatic.com/images?q=tbn:ANd9GcSB6eNghNdBRJLVaQhHd4hT0MzDb9a320nK9cnSUiJ3YFNySZa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744" y="2676525"/>
            <a:ext cx="3900610" cy="23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www.clipartbest.com/cliparts/pT5/qKb/pT5qKbnTB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6243" y="2518385"/>
            <a:ext cx="2779536" cy="2686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629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</TotalTime>
  <Words>35</Words>
  <Application>Microsoft Office PowerPoint</Application>
  <PresentationFormat>Widescreen</PresentationFormat>
  <Paragraphs>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ＭＳ Ｐゴシック</vt:lpstr>
      <vt:lpstr>Calibri</vt:lpstr>
      <vt:lpstr>Calibri Light</vt:lpstr>
      <vt:lpstr>Retrospect</vt:lpstr>
      <vt:lpstr>より</vt:lpstr>
      <vt:lpstr>Ａ　は　Ｂ　より　adj です  </vt:lpstr>
      <vt:lpstr>うし　は　ねずみ　より　大きい　です。   A cow is bigger than a mouse. </vt:lpstr>
      <vt:lpstr>＿＿＿　は　＿＿＿＿　より　＿＿＿＿　です。 </vt:lpstr>
      <vt:lpstr>PowerPoint Presentation</vt:lpstr>
      <vt:lpstr>Hamburgers are more expensive than sausages.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Edgewater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より</dc:title>
  <dc:creator>Wendy Sheahan</dc:creator>
  <cp:lastModifiedBy>Inge Foley</cp:lastModifiedBy>
  <cp:revision>26</cp:revision>
  <dcterms:created xsi:type="dcterms:W3CDTF">2014-05-17T05:47:42Z</dcterms:created>
  <dcterms:modified xsi:type="dcterms:W3CDTF">2014-06-06T03:27:19Z</dcterms:modified>
</cp:coreProperties>
</file>