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A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60806DD1-531F-47AB-BA2F-DCE701B8E381}" type="datetimeFigureOut">
              <a:rPr lang="en-US" smtClean="0"/>
              <a:pPr/>
              <a:t>8/21/2012</a:t>
            </a:fld>
            <a:endParaRPr lang="en-A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A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168A4F6-60B2-4D00-A4BB-B279B4352305}" type="slidenum">
              <a:rPr lang="en-AU" smtClean="0"/>
              <a:pPr/>
              <a:t>‹#›</a:t>
            </a:fld>
            <a:endParaRPr lang="en-A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ja-JP" altLang="en-US" smtClean="0"/>
              <a:t>しゅうまつ　に　なに　を　しますか。</a:t>
            </a:r>
            <a:endParaRPr lang="en-AU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altLang="ja-JP" sz="2800" dirty="0" smtClean="0"/>
              <a:t>What will you do on the weekend?</a:t>
            </a:r>
            <a:endParaRPr lang="en-AU" sz="2800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7158" y="4214818"/>
            <a:ext cx="2000250" cy="184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000364" y="4214818"/>
            <a:ext cx="1862133" cy="21831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43504" y="4071942"/>
            <a:ext cx="3355975" cy="2430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altLang="ja-JP" dirty="0" smtClean="0"/>
              <a:t>PARTICLE</a:t>
            </a:r>
            <a:r>
              <a:rPr lang="ja-JP" altLang="en-US" smtClean="0"/>
              <a:t>　</a:t>
            </a:r>
            <a:r>
              <a:rPr lang="en-US" altLang="ja-JP" dirty="0" smtClean="0"/>
              <a:t>FOR ACTION</a:t>
            </a:r>
            <a:endParaRPr lang="en-AU" dirty="0"/>
          </a:p>
        </p:txBody>
      </p:sp>
      <p:sp>
        <p:nvSpPr>
          <p:cNvPr id="4" name="Rectangle 3"/>
          <p:cNvSpPr/>
          <p:nvPr/>
        </p:nvSpPr>
        <p:spPr>
          <a:xfrm>
            <a:off x="1071538" y="857232"/>
            <a:ext cx="3000396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しゅうまつ</a:t>
            </a:r>
            <a:endParaRPr lang="en-US" altLang="ja-JP" sz="2800" b="1" dirty="0" smtClean="0"/>
          </a:p>
          <a:p>
            <a:pPr algn="ctr"/>
            <a:r>
              <a:rPr lang="en-US" altLang="ja-JP" dirty="0"/>
              <a:t>WEEKEND</a:t>
            </a:r>
            <a:endParaRPr lang="en-AU" dirty="0"/>
          </a:p>
        </p:txBody>
      </p:sp>
      <p:sp>
        <p:nvSpPr>
          <p:cNvPr id="5" name="Oval 4"/>
          <p:cNvSpPr/>
          <p:nvPr/>
        </p:nvSpPr>
        <p:spPr>
          <a:xfrm>
            <a:off x="4500562" y="857232"/>
            <a:ext cx="857256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に</a:t>
            </a:r>
            <a:endParaRPr lang="en-US" altLang="ja-JP" sz="2800" b="1" dirty="0" smtClean="0"/>
          </a:p>
          <a:p>
            <a:pPr algn="ctr"/>
            <a:r>
              <a:rPr lang="en-US" altLang="ja-JP" dirty="0"/>
              <a:t>ON</a:t>
            </a:r>
            <a:endParaRPr lang="en-AU" dirty="0"/>
          </a:p>
        </p:txBody>
      </p:sp>
      <p:sp>
        <p:nvSpPr>
          <p:cNvPr id="6" name="Rectangle 5"/>
          <p:cNvSpPr/>
          <p:nvPr/>
        </p:nvSpPr>
        <p:spPr>
          <a:xfrm>
            <a:off x="5643570" y="857232"/>
            <a:ext cx="2143140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なに</a:t>
            </a:r>
            <a:endParaRPr lang="en-US" altLang="ja-JP" sz="2800" b="1" dirty="0" smtClean="0"/>
          </a:p>
          <a:p>
            <a:pPr algn="ctr"/>
            <a:r>
              <a:rPr lang="en-US" altLang="ja-JP" dirty="0"/>
              <a:t>WHAT</a:t>
            </a:r>
            <a:endParaRPr lang="en-AU" dirty="0"/>
          </a:p>
        </p:txBody>
      </p:sp>
      <p:sp>
        <p:nvSpPr>
          <p:cNvPr id="7" name="Oval 6"/>
          <p:cNvSpPr/>
          <p:nvPr/>
        </p:nvSpPr>
        <p:spPr>
          <a:xfrm>
            <a:off x="1142976" y="2428868"/>
            <a:ext cx="1071570" cy="10001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を</a:t>
            </a:r>
            <a:endParaRPr lang="en-US" altLang="ja-JP" sz="2800" b="1" dirty="0" smtClean="0"/>
          </a:p>
          <a:p>
            <a:pPr algn="ctr"/>
            <a:r>
              <a:rPr lang="en-US" altLang="ja-JP" dirty="0"/>
              <a:t>O</a:t>
            </a:r>
            <a:endParaRPr lang="en-AU" dirty="0"/>
          </a:p>
        </p:txBody>
      </p:sp>
      <p:sp>
        <p:nvSpPr>
          <p:cNvPr id="8" name="Rectangle 7"/>
          <p:cNvSpPr/>
          <p:nvPr/>
        </p:nvSpPr>
        <p:spPr>
          <a:xfrm>
            <a:off x="2714612" y="2428868"/>
            <a:ext cx="2571768" cy="92869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しますか。</a:t>
            </a:r>
            <a:endParaRPr lang="en-US" altLang="ja-JP" sz="2800" b="1" dirty="0" smtClean="0"/>
          </a:p>
          <a:p>
            <a:pPr algn="ctr"/>
            <a:r>
              <a:rPr lang="en-US" altLang="ja-JP" dirty="0"/>
              <a:t>VERB</a:t>
            </a:r>
            <a:endParaRPr lang="en-US" altLang="ja-JP" dirty="0" smtClean="0"/>
          </a:p>
        </p:txBody>
      </p:sp>
      <p:cxnSp>
        <p:nvCxnSpPr>
          <p:cNvPr id="10" name="Straight Arrow Connector 9"/>
          <p:cNvCxnSpPr/>
          <p:nvPr/>
        </p:nvCxnSpPr>
        <p:spPr>
          <a:xfrm rot="16200000" flipH="1">
            <a:off x="1571604" y="3643314"/>
            <a:ext cx="500066" cy="7143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ja-JP" altLang="en-US" smtClean="0"/>
              <a:t>しゅうまつ　に　テニス</a:t>
            </a:r>
            <a:r>
              <a:rPr lang="en-AU" dirty="0" smtClean="0"/>
              <a:t>(</a:t>
            </a:r>
            <a:r>
              <a:rPr lang="ja-JP" altLang="en-US" smtClean="0"/>
              <a:t>てにす</a:t>
            </a:r>
            <a:r>
              <a:rPr lang="en-AU" dirty="0" smtClean="0"/>
              <a:t>)</a:t>
            </a:r>
            <a:r>
              <a:rPr lang="ja-JP" altLang="en-US" smtClean="0"/>
              <a:t>　を　します。</a:t>
            </a:r>
            <a:endParaRPr lang="en-AU" dirty="0" smtClean="0"/>
          </a:p>
          <a:p>
            <a:r>
              <a:rPr lang="ja-JP" altLang="en-US" smtClean="0"/>
              <a:t>しゅうまつ　に　おかあさん　は　せんたく（</a:t>
            </a:r>
            <a:r>
              <a:rPr lang="en-AU" dirty="0" smtClean="0"/>
              <a:t>WASHING</a:t>
            </a:r>
            <a:r>
              <a:rPr lang="ja-JP" altLang="en-US" smtClean="0"/>
              <a:t>）　を　します。</a:t>
            </a:r>
            <a:r>
              <a:rPr lang="en-US" altLang="ja-JP" dirty="0" smtClean="0"/>
              <a:t>				</a:t>
            </a:r>
            <a:endParaRPr lang="en-AU" dirty="0" smtClean="0"/>
          </a:p>
          <a:p>
            <a:r>
              <a:rPr lang="ja-JP" altLang="en-US" smtClean="0"/>
              <a:t>しゅうまつ　に　ダンス</a:t>
            </a:r>
            <a:r>
              <a:rPr lang="en-AU" dirty="0" smtClean="0"/>
              <a:t>(</a:t>
            </a:r>
            <a:r>
              <a:rPr lang="ja-JP" altLang="en-US" smtClean="0"/>
              <a:t>だんす</a:t>
            </a:r>
            <a:r>
              <a:rPr lang="en-AU" dirty="0" smtClean="0"/>
              <a:t>)</a:t>
            </a:r>
            <a:r>
              <a:rPr lang="ja-JP" altLang="en-US" smtClean="0"/>
              <a:t>　を　します。</a:t>
            </a:r>
            <a:endParaRPr lang="en-US" altLang="ja-JP" dirty="0" smtClean="0"/>
          </a:p>
          <a:p>
            <a:pPr>
              <a:buNone/>
            </a:pPr>
            <a:endParaRPr lang="en-US" altLang="ja-JP" dirty="0" smtClean="0"/>
          </a:p>
          <a:p>
            <a:pPr>
              <a:buNone/>
            </a:pPr>
            <a:r>
              <a:rPr lang="en-AU" altLang="ja-JP" dirty="0" smtClean="0"/>
              <a:t>I will play Tennis</a:t>
            </a:r>
          </a:p>
          <a:p>
            <a:pPr>
              <a:buNone/>
            </a:pPr>
            <a:r>
              <a:rPr lang="en-AU" altLang="ja-JP" dirty="0" smtClean="0"/>
              <a:t>Mother will do the washing</a:t>
            </a:r>
          </a:p>
          <a:p>
            <a:pPr>
              <a:buNone/>
            </a:pPr>
            <a:r>
              <a:rPr lang="en-AU" altLang="ja-JP" dirty="0" smtClean="0"/>
              <a:t>I will dance</a:t>
            </a:r>
            <a:endParaRPr lang="en-AU" dirty="0" smtClean="0"/>
          </a:p>
          <a:p>
            <a:pPr>
              <a:buNone/>
            </a:pPr>
            <a:endParaRPr lang="en-AU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515964" y="2714620"/>
            <a:ext cx="3186089" cy="39655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5" name="Rounded Rectangular Callout 4"/>
          <p:cNvSpPr/>
          <p:nvPr/>
        </p:nvSpPr>
        <p:spPr>
          <a:xfrm>
            <a:off x="2857488" y="4500570"/>
            <a:ext cx="2643206" cy="1857388"/>
          </a:xfrm>
          <a:prstGeom prst="wedgeRoundRectCallout">
            <a:avLst>
              <a:gd name="adj1" fmla="val 118593"/>
              <a:gd name="adj2" fmla="val -53117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2800" b="1" smtClean="0"/>
              <a:t>わたし　は　すごい　</a:t>
            </a:r>
            <a:endParaRPr lang="en-US" altLang="ja-JP" sz="2800" b="1" dirty="0" smtClean="0"/>
          </a:p>
          <a:p>
            <a:pPr algn="ctr"/>
            <a:r>
              <a:rPr lang="ja-JP" altLang="en-US" sz="2800" b="1" smtClean="0"/>
              <a:t>です！！</a:t>
            </a:r>
            <a:endParaRPr lang="en-AU" sz="28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ja-JP" sz="5400" dirty="0" smtClean="0">
                <a:latin typeface="Antique Olive" pitchFamily="34" charset="0"/>
              </a:rPr>
              <a:t>verbs</a:t>
            </a:r>
            <a:endParaRPr lang="en-AU" sz="5400" dirty="0">
              <a:latin typeface="Antique Olive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smtClean="0"/>
              <a:t>たべます</a:t>
            </a:r>
            <a:r>
              <a:rPr lang="en-AU" altLang="ja-JP" dirty="0" smtClean="0"/>
              <a:t>				Eat</a:t>
            </a:r>
            <a:endParaRPr lang="en-US" altLang="ja-JP" dirty="0" smtClean="0"/>
          </a:p>
          <a:p>
            <a:r>
              <a:rPr lang="ja-JP" altLang="en-US" smtClean="0"/>
              <a:t>のみます</a:t>
            </a:r>
            <a:r>
              <a:rPr lang="en-AU" altLang="ja-JP" dirty="0" smtClean="0"/>
              <a:t>				Drink</a:t>
            </a:r>
            <a:endParaRPr lang="en-US" altLang="ja-JP" dirty="0" smtClean="0"/>
          </a:p>
          <a:p>
            <a:r>
              <a:rPr lang="ja-JP" altLang="en-US" smtClean="0"/>
              <a:t>みます</a:t>
            </a:r>
            <a:r>
              <a:rPr lang="en-AU" altLang="ja-JP" dirty="0" smtClean="0"/>
              <a:t>				See</a:t>
            </a:r>
            <a:endParaRPr lang="en-US" altLang="ja-JP" dirty="0" smtClean="0"/>
          </a:p>
          <a:p>
            <a:r>
              <a:rPr lang="ja-JP" altLang="en-US" smtClean="0"/>
              <a:t>ききます</a:t>
            </a:r>
            <a:r>
              <a:rPr lang="en-AU" altLang="ja-JP" dirty="0" smtClean="0"/>
              <a:t>				Listen</a:t>
            </a:r>
            <a:endParaRPr lang="en-US" altLang="ja-JP" dirty="0" smtClean="0"/>
          </a:p>
          <a:p>
            <a:r>
              <a:rPr lang="ja-JP" altLang="en-US" smtClean="0"/>
              <a:t>かいます</a:t>
            </a:r>
            <a:r>
              <a:rPr lang="en-AU" altLang="ja-JP" dirty="0" smtClean="0"/>
              <a:t>				Buy</a:t>
            </a:r>
            <a:endParaRPr lang="en-US" altLang="ja-JP" dirty="0" smtClean="0"/>
          </a:p>
          <a:p>
            <a:r>
              <a:rPr lang="ja-JP" altLang="en-US" smtClean="0"/>
              <a:t>よみます</a:t>
            </a:r>
            <a:r>
              <a:rPr lang="en-AU" altLang="ja-JP" dirty="0" smtClean="0"/>
              <a:t>				Read</a:t>
            </a:r>
          </a:p>
          <a:p>
            <a:r>
              <a:rPr lang="ja-JP" altLang="en-US" smtClean="0"/>
              <a:t>かきます</a:t>
            </a:r>
            <a:r>
              <a:rPr lang="en-US" altLang="ja-JP" dirty="0" smtClean="0"/>
              <a:t>				</a:t>
            </a:r>
            <a:r>
              <a:rPr lang="en-AU" altLang="ja-JP" dirty="0" smtClean="0"/>
              <a:t>Write/draw</a:t>
            </a:r>
          </a:p>
          <a:p>
            <a:pPr lvl="8"/>
            <a:endParaRPr lang="en-A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2376" y="571480"/>
            <a:ext cx="7772400" cy="3143272"/>
          </a:xfrm>
        </p:spPr>
        <p:txBody>
          <a:bodyPr>
            <a:normAutofit fontScale="90000"/>
          </a:bodyPr>
          <a:lstStyle/>
          <a:p>
            <a:pPr algn="l"/>
            <a:r>
              <a:rPr lang="ja-JP" altLang="en-US" smtClean="0"/>
              <a:t>いきます　</a:t>
            </a:r>
            <a:r>
              <a:rPr lang="en-US" altLang="ja-JP" dirty="0" smtClean="0"/>
              <a:t>go</a:t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しゅうまつ　に　日本　</a:t>
            </a:r>
            <a:r>
              <a:rPr lang="ja-JP" altLang="en-US" smtClean="0">
                <a:solidFill>
                  <a:srgbClr val="00B0F0"/>
                </a:solidFill>
              </a:rPr>
              <a:t>に</a:t>
            </a:r>
            <a:r>
              <a:rPr lang="ja-JP" altLang="en-US" smtClean="0"/>
              <a:t>　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ja-JP" altLang="en-US" smtClean="0"/>
              <a:t>いきます。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r>
              <a:rPr lang="en-AU" altLang="ja-JP" dirty="0" smtClean="0">
                <a:solidFill>
                  <a:srgbClr val="00B0F0"/>
                </a:solidFill>
              </a:rPr>
              <a:t>I WILL GO TO JAPAN ON THE WEEKEND</a:t>
            </a:r>
            <a:r>
              <a:rPr lang="en-US" altLang="ja-JP" dirty="0" smtClean="0"/>
              <a:t/>
            </a:r>
            <a:br>
              <a:rPr lang="en-US" altLang="ja-JP" dirty="0" smtClean="0"/>
            </a:br>
            <a:endParaRPr lang="en-AU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>
          <a:xfrm>
            <a:off x="500034" y="5214950"/>
            <a:ext cx="7772400" cy="914400"/>
          </a:xfrm>
        </p:spPr>
        <p:txBody>
          <a:bodyPr>
            <a:normAutofit lnSpcReduction="10000"/>
          </a:bodyPr>
          <a:lstStyle/>
          <a:p>
            <a:pPr algn="l"/>
            <a:r>
              <a:rPr lang="en-AU" sz="6000" dirty="0" smtClean="0"/>
              <a:t>EXCEPTION!</a:t>
            </a:r>
          </a:p>
          <a:p>
            <a:endParaRPr lang="en-AU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629275" y="2357438"/>
            <a:ext cx="3514725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 smtClean="0"/>
              <a:t>Work out these sentences!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355360" cy="5756168"/>
          </a:xfrm>
        </p:spPr>
        <p:txBody>
          <a:bodyPr>
            <a:normAutofit/>
          </a:bodyPr>
          <a:lstStyle/>
          <a:p>
            <a:r>
              <a:rPr lang="ja-JP" altLang="en-US" b="1" smtClean="0"/>
              <a:t>しゅうまつ　に　</a:t>
            </a:r>
            <a:r>
              <a:rPr lang="en-US" altLang="ja-JP" b="1" dirty="0" err="1" smtClean="0"/>
              <a:t>cd</a:t>
            </a:r>
            <a:r>
              <a:rPr lang="ja-JP" altLang="en-US" b="1" smtClean="0"/>
              <a:t>　を　ききます。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本　を　よみます。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しゅうくだい　を　します。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バナナ（ばなな）をたべます。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テレビ（てれび）を　みます。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まんが　を　かいます。</a:t>
            </a:r>
            <a:endParaRPr lang="en-AU" altLang="ja-JP" b="1" dirty="0" smtClean="0"/>
          </a:p>
          <a:p>
            <a:r>
              <a:rPr lang="ja-JP" altLang="en-US" b="1" smtClean="0"/>
              <a:t>しゅうまつ　に　オレンジ　ジュ</a:t>
            </a:r>
            <a:r>
              <a:rPr lang="en-AU" altLang="ja-JP" b="1" dirty="0" smtClean="0"/>
              <a:t>-</a:t>
            </a:r>
            <a:r>
              <a:rPr lang="ja-JP" altLang="en-US" b="1" smtClean="0"/>
              <a:t>ス　を　</a:t>
            </a:r>
            <a:endParaRPr lang="en-US" altLang="ja-JP" b="1" dirty="0" smtClean="0"/>
          </a:p>
          <a:p>
            <a:pPr>
              <a:buNone/>
            </a:pPr>
            <a:r>
              <a:rPr lang="en-US" altLang="ja-JP" b="1" dirty="0" smtClean="0"/>
              <a:t>	</a:t>
            </a:r>
            <a:r>
              <a:rPr lang="ja-JP" altLang="en-US" b="1" smtClean="0"/>
              <a:t>のみます。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まち　に　いきます。</a:t>
            </a:r>
            <a:endParaRPr lang="en-US" altLang="ja-JP" b="1" dirty="0" smtClean="0"/>
          </a:p>
          <a:p>
            <a:r>
              <a:rPr lang="ja-JP" altLang="en-US" b="1" smtClean="0"/>
              <a:t>しゅうまつ　に　学校　に　いきます。</a:t>
            </a:r>
            <a:endParaRPr lang="en-AU" altLang="ja-JP" b="1" dirty="0" smtClean="0"/>
          </a:p>
          <a:p>
            <a:pPr>
              <a:buNone/>
            </a:pPr>
            <a:endParaRPr lang="en-AU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AU" dirty="0" smtClean="0"/>
              <a:t>On the weekend I will listen to a </a:t>
            </a:r>
            <a:r>
              <a:rPr lang="en-AU" dirty="0" err="1" smtClean="0"/>
              <a:t>cd</a:t>
            </a:r>
            <a:r>
              <a:rPr lang="en-AU" dirty="0" smtClean="0"/>
              <a:t>.</a:t>
            </a:r>
          </a:p>
          <a:p>
            <a:pPr>
              <a:buNone/>
            </a:pPr>
            <a:r>
              <a:rPr lang="en-AU" dirty="0" smtClean="0"/>
              <a:t>“				“ I will read a book.</a:t>
            </a:r>
          </a:p>
          <a:p>
            <a:pPr>
              <a:buNone/>
            </a:pPr>
            <a:r>
              <a:rPr lang="en-AU" dirty="0" smtClean="0"/>
              <a:t>“ 			“ I will do my homework.</a:t>
            </a:r>
          </a:p>
          <a:p>
            <a:pPr>
              <a:buNone/>
            </a:pPr>
            <a:r>
              <a:rPr lang="en-AU" dirty="0" smtClean="0"/>
              <a:t>“				“ I will eat a banana.</a:t>
            </a:r>
          </a:p>
          <a:p>
            <a:pPr>
              <a:buNone/>
            </a:pPr>
            <a:r>
              <a:rPr lang="en-AU" dirty="0" smtClean="0"/>
              <a:t>“				“ I will watch television.</a:t>
            </a:r>
          </a:p>
          <a:p>
            <a:pPr>
              <a:buNone/>
            </a:pPr>
            <a:r>
              <a:rPr lang="en-AU" dirty="0" smtClean="0"/>
              <a:t>“				“ I will buy a magazine.</a:t>
            </a:r>
          </a:p>
          <a:p>
            <a:pPr>
              <a:buNone/>
            </a:pPr>
            <a:r>
              <a:rPr lang="en-AU" dirty="0" smtClean="0"/>
              <a:t>“				“ I will drink orange juice.</a:t>
            </a:r>
          </a:p>
          <a:p>
            <a:pPr>
              <a:buNone/>
            </a:pPr>
            <a:r>
              <a:rPr lang="en-AU" dirty="0" smtClean="0"/>
              <a:t>“				“ I will go to town/city.</a:t>
            </a:r>
          </a:p>
          <a:p>
            <a:pPr>
              <a:buNone/>
            </a:pPr>
            <a:r>
              <a:rPr lang="en-AU" dirty="0" smtClean="0"/>
              <a:t>“				“ I will go to school.</a:t>
            </a:r>
          </a:p>
          <a:p>
            <a:endParaRPr lang="en-A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Changing positive verbs to negative verbs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5720" y="530352"/>
            <a:ext cx="8715436" cy="439884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dirty="0" smtClean="0"/>
              <a:t>RULE: Change </a:t>
            </a:r>
            <a:r>
              <a:rPr lang="en-US" dirty="0" err="1" smtClean="0"/>
              <a:t>masu</a:t>
            </a:r>
            <a:r>
              <a:rPr lang="en-US" dirty="0" smtClean="0"/>
              <a:t> into </a:t>
            </a:r>
            <a:r>
              <a:rPr lang="en-US" dirty="0" err="1" smtClean="0"/>
              <a:t>masen</a:t>
            </a:r>
            <a:r>
              <a:rPr lang="en-US" dirty="0" smtClean="0"/>
              <a:t>.</a:t>
            </a:r>
          </a:p>
          <a:p>
            <a:pPr>
              <a:buNone/>
            </a:pPr>
            <a:r>
              <a:rPr lang="en-US" dirty="0" smtClean="0"/>
              <a:t>EG:</a:t>
            </a:r>
          </a:p>
          <a:p>
            <a:r>
              <a:rPr lang="ja-JP" altLang="en-US" smtClean="0"/>
              <a:t>たべます</a:t>
            </a:r>
            <a:r>
              <a:rPr lang="en-AU" altLang="ja-JP" dirty="0" smtClean="0"/>
              <a:t>				Will not eat</a:t>
            </a:r>
            <a:endParaRPr lang="en-US" altLang="ja-JP" dirty="0" smtClean="0"/>
          </a:p>
          <a:p>
            <a:r>
              <a:rPr lang="ja-JP" altLang="en-US" smtClean="0"/>
              <a:t>のみます</a:t>
            </a:r>
            <a:r>
              <a:rPr lang="en-AU" altLang="ja-JP" dirty="0" smtClean="0"/>
              <a:t>				Will not drink</a:t>
            </a:r>
            <a:endParaRPr lang="en-US" altLang="ja-JP" dirty="0" smtClean="0"/>
          </a:p>
          <a:p>
            <a:r>
              <a:rPr lang="ja-JP" altLang="en-US" smtClean="0"/>
              <a:t>みます</a:t>
            </a:r>
            <a:r>
              <a:rPr lang="en-AU" altLang="ja-JP" dirty="0" smtClean="0"/>
              <a:t>				Will not see</a:t>
            </a:r>
            <a:endParaRPr lang="en-US" altLang="ja-JP" dirty="0" smtClean="0"/>
          </a:p>
          <a:p>
            <a:r>
              <a:rPr lang="ja-JP" altLang="en-US" smtClean="0"/>
              <a:t>ききます</a:t>
            </a:r>
            <a:r>
              <a:rPr lang="en-AU" altLang="ja-JP" dirty="0" smtClean="0"/>
              <a:t>				Will not listen</a:t>
            </a:r>
            <a:endParaRPr lang="en-US" altLang="ja-JP" dirty="0" smtClean="0"/>
          </a:p>
          <a:p>
            <a:r>
              <a:rPr lang="ja-JP" altLang="en-US" smtClean="0"/>
              <a:t>かいます</a:t>
            </a:r>
            <a:r>
              <a:rPr lang="en-AU" altLang="ja-JP" dirty="0" smtClean="0"/>
              <a:t>				Will not buy</a:t>
            </a:r>
            <a:endParaRPr lang="en-US" altLang="ja-JP" dirty="0" smtClean="0"/>
          </a:p>
          <a:p>
            <a:r>
              <a:rPr lang="ja-JP" altLang="en-US" smtClean="0"/>
              <a:t>よみます</a:t>
            </a:r>
            <a:r>
              <a:rPr lang="en-AU" altLang="ja-JP" dirty="0" smtClean="0"/>
              <a:t>				Will not read</a:t>
            </a:r>
          </a:p>
          <a:p>
            <a:r>
              <a:rPr lang="ja-JP" altLang="en-US" smtClean="0"/>
              <a:t>かきます</a:t>
            </a:r>
            <a:r>
              <a:rPr lang="en-US" altLang="ja-JP" dirty="0" smtClean="0"/>
              <a:t>				Will not </a:t>
            </a:r>
            <a:r>
              <a:rPr lang="en-AU" altLang="ja-JP" dirty="0" smtClean="0"/>
              <a:t>write/draw</a:t>
            </a:r>
          </a:p>
          <a:p>
            <a:pPr>
              <a:buNone/>
            </a:pP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1571604" y="1428736"/>
            <a:ext cx="500066" cy="500066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rot="5400000">
            <a:off x="1500166" y="2071678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 rot="5400000">
            <a:off x="1285852" y="2500306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5400000">
            <a:off x="1571604" y="2857496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rot="5400000">
            <a:off x="1643042" y="3357562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5400000">
            <a:off x="1571604" y="3786190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rot="5400000">
            <a:off x="1571604" y="4357694"/>
            <a:ext cx="428628" cy="42862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>
            <a:off x="2500298" y="1785926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>
            <a:off x="2500298" y="221455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500298" y="2643182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2500298" y="314324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2500298" y="3643314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>
            <a:off x="2500298" y="4143380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2500298" y="4572008"/>
            <a:ext cx="785818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67</TotalTime>
  <Words>92</Words>
  <Application>Microsoft Office PowerPoint</Application>
  <PresentationFormat>On-screen Show (4:3)</PresentationFormat>
  <Paragraphs>70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しゅうまつ　に　なに　を　しますか。</vt:lpstr>
      <vt:lpstr>PowerPoint Presentation</vt:lpstr>
      <vt:lpstr>PowerPoint Presentation</vt:lpstr>
      <vt:lpstr>verbs</vt:lpstr>
      <vt:lpstr>いきます　go   しゅうまつ　に　日本　に　 いきます。 I WILL GO TO JAPAN ON THE WEEKEND </vt:lpstr>
      <vt:lpstr>Work out these sentences!</vt:lpstr>
      <vt:lpstr>PowerPoint Presentation</vt:lpstr>
      <vt:lpstr>Changing positive verbs to negative verbs</vt:lpstr>
    </vt:vector>
  </TitlesOfParts>
  <Company>Marist College Ashgrove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しゅうまつ　に　なに　を　しますか。</dc:title>
  <dc:creator>testteach</dc:creator>
  <cp:lastModifiedBy>Bill &amp; Inge</cp:lastModifiedBy>
  <cp:revision>8</cp:revision>
  <dcterms:created xsi:type="dcterms:W3CDTF">2011-02-22T23:55:57Z</dcterms:created>
  <dcterms:modified xsi:type="dcterms:W3CDTF">2012-08-21T04:07:46Z</dcterms:modified>
</cp:coreProperties>
</file>