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59" r:id="rId5"/>
    <p:sldId id="261" r:id="rId6"/>
    <p:sldId id="257" r:id="rId7"/>
    <p:sldId id="260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7666-E45A-4F5B-9266-208C8EA657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B309-4095-4290-8BA0-8667B29976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1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872F-311B-4698-ABFF-BFE82CD50C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20F2-136C-4193-B635-17592DB319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0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AEA1F-7E3D-4AE1-9327-C54B4EBDFA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18C27-49E2-49CF-83EA-EB488796E8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72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1D3F-6325-4A5A-8F6A-211F7F8593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2FEF-F88A-4F26-B522-727414C52D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00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C8B7-E581-40B7-A6BD-174AEC4107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0820-8B40-4702-974C-1AE822636F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09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1E84-CADE-4AC2-8CB2-90962385FA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9377-011D-43F9-9297-27AC551541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52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5A51-11BB-4553-A2D8-C302290ADA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9065-56CE-4D7A-9383-7AE68ABC23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2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6ED5-C0E0-4C25-A038-616D29C7F5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6668-CFB8-4499-A7EC-720469927C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A6AAE-E5B6-41FC-A060-35398E3F29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5F5B-FE47-4870-A717-1860F33C65F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25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6842-3236-4A97-8AF5-A20B84C3B8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A03C-9336-4CA6-A9EB-D741047F37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25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9786-DB94-4049-8F58-C296413C4C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619C-C069-4392-A5F5-EF218A0D1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34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A1DC-F691-4AFF-8B44-5307B3DE01E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5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385E62D-AD89-44DE-9DEA-456C9A1511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D366E6-A1B4-46C8-8552-4646A3738DA8}" type="datetimeFigureOut">
              <a:rPr lang="en-US" smtClean="0"/>
              <a:t>4/26/2014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2C56F2-B0C8-4FF1-A1ED-BC9630EF16B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533FD4-5EFB-40A3-9BEC-CA54103E57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4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5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3886200" cy="2593975"/>
          </a:xfrm>
        </p:spPr>
        <p:txBody>
          <a:bodyPr/>
          <a:lstStyle/>
          <a:p>
            <a:pPr algn="ctr"/>
            <a:r>
              <a:rPr lang="en-US" sz="7200" b="1" dirty="0" err="1" smtClean="0"/>
              <a:t>Tenki</a:t>
            </a:r>
            <a:r>
              <a:rPr lang="en-US" sz="7200" b="1" dirty="0" smtClean="0"/>
              <a:t> </a:t>
            </a:r>
            <a:br>
              <a:rPr lang="en-US" sz="7200" b="1" dirty="0" smtClean="0"/>
            </a:br>
            <a:r>
              <a:rPr lang="ja-JP" altLang="en-US" sz="7200" b="1" dirty="0" smtClean="0"/>
              <a:t>てんき</a:t>
            </a:r>
            <a:endParaRPr lang="en-US" sz="7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43000"/>
            <a:ext cx="2819400" cy="500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2925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Kaiwa</a:t>
            </a:r>
            <a:r>
              <a:rPr lang="en-US" dirty="0" smtClean="0"/>
              <a:t> o </a:t>
            </a:r>
            <a:r>
              <a:rPr lang="en-US" dirty="0" err="1" smtClean="0"/>
              <a:t>shimashō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914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i="1" dirty="0" smtClean="0"/>
              <a:t>Imagine you are in Japan and you see an old friend.  Ask the friend how they are and start some small talk about the weather.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12414" y="2743200"/>
            <a:ext cx="7072816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2400" dirty="0"/>
              <a:t>A: </a:t>
            </a:r>
            <a:r>
              <a:rPr lang="en-US" sz="2400" dirty="0">
                <a:solidFill>
                  <a:srgbClr val="00B050"/>
                </a:solidFill>
              </a:rPr>
              <a:t>PERSON-san</a:t>
            </a:r>
            <a:r>
              <a:rPr lang="en-US" sz="2400" dirty="0"/>
              <a:t>? </a:t>
            </a:r>
            <a:r>
              <a:rPr lang="en-US" sz="2400" dirty="0" err="1" smtClean="0"/>
              <a:t>Konnichi</a:t>
            </a:r>
            <a:r>
              <a:rPr lang="en-US" sz="2400" dirty="0" smtClean="0"/>
              <a:t> </a:t>
            </a:r>
            <a:r>
              <a:rPr lang="en-US" sz="2400" dirty="0" err="1" smtClean="0"/>
              <a:t>wa</a:t>
            </a:r>
            <a:r>
              <a:rPr lang="en-US" sz="2400" dirty="0" smtClean="0"/>
              <a:t>.</a:t>
            </a:r>
          </a:p>
          <a:p>
            <a:pPr marL="114300" indent="0">
              <a:buNone/>
            </a:pPr>
            <a:r>
              <a:rPr lang="en-US" sz="2400" dirty="0" smtClean="0"/>
              <a:t>B</a:t>
            </a:r>
            <a:r>
              <a:rPr lang="en-US" sz="2400" dirty="0"/>
              <a:t>: </a:t>
            </a:r>
            <a:r>
              <a:rPr lang="en-US" sz="2400" dirty="0" smtClean="0"/>
              <a:t>O-</a:t>
            </a:r>
            <a:r>
              <a:rPr lang="en-US" sz="2400" dirty="0" err="1" smtClean="0"/>
              <a:t>genki</a:t>
            </a:r>
            <a:r>
              <a:rPr lang="en-US" sz="2400" dirty="0" smtClean="0"/>
              <a:t> </a:t>
            </a:r>
            <a:r>
              <a:rPr lang="en-US" sz="2400" dirty="0" err="1"/>
              <a:t>desu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?</a:t>
            </a:r>
          </a:p>
          <a:p>
            <a:pPr marL="114300" indent="0">
              <a:buNone/>
            </a:pPr>
            <a:r>
              <a:rPr lang="en-US" sz="2400" dirty="0"/>
              <a:t>A: Hai, </a:t>
            </a:r>
            <a:r>
              <a:rPr lang="en-US" sz="2400" dirty="0">
                <a:solidFill>
                  <a:srgbClr val="00B0F0"/>
                </a:solidFill>
              </a:rPr>
              <a:t>FEELING</a:t>
            </a:r>
            <a:r>
              <a:rPr lang="en-US" sz="2400" dirty="0"/>
              <a:t> </a:t>
            </a:r>
            <a:r>
              <a:rPr lang="en-US" sz="2400" dirty="0" err="1"/>
              <a:t>desu</a:t>
            </a:r>
            <a:r>
              <a:rPr lang="en-US" sz="2400" dirty="0"/>
              <a:t>. </a:t>
            </a:r>
            <a:r>
              <a:rPr lang="en-US" sz="2400" dirty="0" smtClean="0"/>
              <a:t>O-</a:t>
            </a:r>
            <a:r>
              <a:rPr lang="en-US" sz="2400" dirty="0" err="1" smtClean="0"/>
              <a:t>genki</a:t>
            </a:r>
            <a:r>
              <a:rPr lang="en-US" sz="2400" dirty="0" smtClean="0"/>
              <a:t> </a:t>
            </a:r>
            <a:r>
              <a:rPr lang="en-US" sz="2400" dirty="0" err="1" smtClean="0"/>
              <a:t>desu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?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B: </a:t>
            </a:r>
            <a:r>
              <a:rPr lang="en-US" sz="2400" dirty="0"/>
              <a:t>Hai, </a:t>
            </a:r>
            <a:r>
              <a:rPr lang="en-US" sz="2400" dirty="0">
                <a:solidFill>
                  <a:srgbClr val="00B0F0"/>
                </a:solidFill>
              </a:rPr>
              <a:t>FEELING</a:t>
            </a:r>
            <a:r>
              <a:rPr lang="en-US" sz="2400" dirty="0"/>
              <a:t> </a:t>
            </a:r>
            <a:r>
              <a:rPr lang="en-US" sz="2400" dirty="0" err="1"/>
              <a:t>desu</a:t>
            </a:r>
            <a:r>
              <a:rPr lang="en-US" sz="2400" dirty="0"/>
              <a:t>. </a:t>
            </a:r>
            <a:r>
              <a:rPr lang="en-US" sz="2400" dirty="0" err="1"/>
              <a:t>Kyō</a:t>
            </a:r>
            <a:r>
              <a:rPr lang="en-US" sz="2400" dirty="0"/>
              <a:t> </a:t>
            </a:r>
            <a:r>
              <a:rPr lang="en-US" sz="2400" dirty="0" err="1"/>
              <a:t>wa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WEATHER </a:t>
            </a:r>
            <a:r>
              <a:rPr lang="en-US" sz="2400" dirty="0" err="1" smtClean="0">
                <a:solidFill>
                  <a:schemeClr val="tx1"/>
                </a:solidFill>
              </a:rPr>
              <a:t>tenki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/>
              <a:t>desu</a:t>
            </a:r>
            <a:r>
              <a:rPr lang="en-US" sz="2400" dirty="0" smtClean="0"/>
              <a:t> </a:t>
            </a:r>
            <a:r>
              <a:rPr lang="en-US" sz="2400" dirty="0"/>
              <a:t>ne.</a:t>
            </a:r>
          </a:p>
          <a:p>
            <a:pPr marL="114300" indent="0">
              <a:buNone/>
            </a:pPr>
            <a:r>
              <a:rPr lang="en-US" sz="2400" dirty="0"/>
              <a:t>B: </a:t>
            </a:r>
            <a:r>
              <a:rPr lang="en-US" sz="2400" dirty="0" err="1" smtClean="0"/>
              <a:t>Sō</a:t>
            </a:r>
            <a:r>
              <a:rPr lang="en-US" sz="2400" dirty="0" smtClean="0"/>
              <a:t> </a:t>
            </a:r>
            <a:r>
              <a:rPr lang="en-US" sz="2400" dirty="0" err="1" smtClean="0"/>
              <a:t>desu</a:t>
            </a:r>
            <a:r>
              <a:rPr lang="en-US" sz="2400" dirty="0" smtClean="0"/>
              <a:t> ne.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201454"/>
            <a:ext cx="928459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Level 1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1284111" y="5029200"/>
            <a:ext cx="7072816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2400" dirty="0"/>
              <a:t>A: </a:t>
            </a:r>
            <a:r>
              <a:rPr lang="en-US" sz="2400" dirty="0">
                <a:solidFill>
                  <a:srgbClr val="00B050"/>
                </a:solidFill>
              </a:rPr>
              <a:t>PERSON-san</a:t>
            </a:r>
            <a:r>
              <a:rPr lang="en-US" sz="2400" dirty="0"/>
              <a:t>? </a:t>
            </a:r>
            <a:r>
              <a:rPr lang="en-US" sz="2400" dirty="0" smtClean="0"/>
              <a:t>*</a:t>
            </a:r>
            <a:r>
              <a:rPr lang="en-US" sz="2400" dirty="0" err="1" smtClean="0"/>
              <a:t>Shibaraku</a:t>
            </a:r>
            <a:r>
              <a:rPr lang="en-US" sz="2400" dirty="0" smtClean="0"/>
              <a:t> </a:t>
            </a:r>
            <a:r>
              <a:rPr lang="en-US" sz="2400" dirty="0" err="1"/>
              <a:t>desu</a:t>
            </a:r>
            <a:r>
              <a:rPr lang="en-US" sz="2400" dirty="0"/>
              <a:t> ne!</a:t>
            </a:r>
          </a:p>
          <a:p>
            <a:pPr marL="114300" indent="0">
              <a:buNone/>
            </a:pPr>
            <a:r>
              <a:rPr lang="en-US" sz="2400" dirty="0"/>
              <a:t>B: </a:t>
            </a:r>
            <a:r>
              <a:rPr lang="en-US" sz="2400" dirty="0" err="1" smtClean="0"/>
              <a:t>Ee</a:t>
            </a:r>
            <a:r>
              <a:rPr lang="en-US" sz="2400" dirty="0" smtClean="0"/>
              <a:t>, </a:t>
            </a:r>
            <a:r>
              <a:rPr lang="en-US" sz="2400" dirty="0" err="1" smtClean="0"/>
              <a:t>sō</a:t>
            </a:r>
            <a:r>
              <a:rPr lang="en-US" sz="2400" dirty="0" smtClean="0"/>
              <a:t> </a:t>
            </a:r>
            <a:r>
              <a:rPr lang="en-US" sz="2400" dirty="0" err="1"/>
              <a:t>desu</a:t>
            </a:r>
            <a:r>
              <a:rPr lang="en-US" sz="2400" dirty="0"/>
              <a:t> ne. O-</a:t>
            </a:r>
            <a:r>
              <a:rPr lang="en-US" sz="2400" dirty="0" err="1"/>
              <a:t>genki</a:t>
            </a:r>
            <a:r>
              <a:rPr lang="en-US" sz="2400" dirty="0"/>
              <a:t> </a:t>
            </a:r>
            <a:r>
              <a:rPr lang="en-US" sz="2400" dirty="0" err="1"/>
              <a:t>desu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?</a:t>
            </a:r>
          </a:p>
          <a:p>
            <a:pPr marL="114300" indent="0">
              <a:buNone/>
            </a:pPr>
            <a:r>
              <a:rPr lang="en-US" sz="2400" dirty="0"/>
              <a:t>A: Hai, </a:t>
            </a:r>
            <a:r>
              <a:rPr lang="en-US" sz="2400" dirty="0">
                <a:solidFill>
                  <a:srgbClr val="00B0F0"/>
                </a:solidFill>
              </a:rPr>
              <a:t>FEELING</a:t>
            </a:r>
            <a:r>
              <a:rPr lang="en-US" sz="2400" dirty="0"/>
              <a:t> </a:t>
            </a:r>
            <a:r>
              <a:rPr lang="en-US" sz="2400" dirty="0" err="1"/>
              <a:t>desu</a:t>
            </a:r>
            <a:r>
              <a:rPr lang="en-US" sz="2400" dirty="0"/>
              <a:t>. </a:t>
            </a:r>
            <a:r>
              <a:rPr lang="en-US" sz="2400" dirty="0" err="1"/>
              <a:t>Kyō</a:t>
            </a:r>
            <a:r>
              <a:rPr lang="en-US" sz="2400" dirty="0"/>
              <a:t> </a:t>
            </a:r>
            <a:r>
              <a:rPr lang="en-US" sz="2400" dirty="0" err="1"/>
              <a:t>wa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WEATHER </a:t>
            </a:r>
            <a:r>
              <a:rPr lang="en-US" sz="2400" dirty="0" err="1" smtClean="0">
                <a:solidFill>
                  <a:schemeClr val="tx1"/>
                </a:solidFill>
              </a:rPr>
              <a:t>tenki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/>
              <a:t>desu</a:t>
            </a:r>
            <a:r>
              <a:rPr lang="en-US" sz="2400" dirty="0" smtClean="0"/>
              <a:t> </a:t>
            </a:r>
            <a:r>
              <a:rPr lang="en-US" sz="2400" dirty="0"/>
              <a:t>ne.</a:t>
            </a:r>
          </a:p>
          <a:p>
            <a:pPr marL="114300" indent="0">
              <a:buNone/>
            </a:pPr>
            <a:r>
              <a:rPr lang="en-US" sz="2400" dirty="0"/>
              <a:t>B: </a:t>
            </a:r>
            <a:r>
              <a:rPr lang="en-US" sz="2400" dirty="0" err="1"/>
              <a:t>Ee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7030A0"/>
                </a:solidFill>
              </a:rPr>
              <a:t>WEATHER</a:t>
            </a:r>
            <a:r>
              <a:rPr lang="en-US" sz="2400" dirty="0"/>
              <a:t> </a:t>
            </a:r>
            <a:r>
              <a:rPr lang="en-US" sz="2400" dirty="0" err="1"/>
              <a:t>desu</a:t>
            </a:r>
            <a:r>
              <a:rPr lang="en-US" sz="2400" dirty="0"/>
              <a:t> ne.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81" y="5415187"/>
            <a:ext cx="836896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Level 2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5096562"/>
            <a:ext cx="13388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Hisashiburi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64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2514600"/>
            <a:ext cx="2514600" cy="1143000"/>
          </a:xfrm>
        </p:spPr>
        <p:txBody>
          <a:bodyPr/>
          <a:lstStyle/>
          <a:p>
            <a:pPr algn="ctr"/>
            <a:r>
              <a:rPr lang="ja-JP" altLang="en-US" sz="7200" dirty="0" smtClean="0"/>
              <a:t>いい　</a:t>
            </a:r>
            <a:r>
              <a:rPr lang="en-US" altLang="ja-JP" sz="7200" dirty="0" smtClean="0"/>
              <a:t/>
            </a:r>
            <a:br>
              <a:rPr lang="en-US" altLang="ja-JP" sz="7200" dirty="0" smtClean="0"/>
            </a:br>
            <a:r>
              <a:rPr lang="en-US" altLang="ja-JP" sz="7200" dirty="0" smtClean="0"/>
              <a:t>ii</a:t>
            </a:r>
            <a:endParaRPr lang="en-US" sz="7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3124200" cy="474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78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2667000"/>
            <a:ext cx="3505200" cy="1143000"/>
          </a:xfrm>
        </p:spPr>
        <p:txBody>
          <a:bodyPr/>
          <a:lstStyle/>
          <a:p>
            <a:pPr algn="ctr"/>
            <a:r>
              <a:rPr lang="ja-JP" altLang="en-US" sz="7200" dirty="0" smtClean="0"/>
              <a:t>いやな</a:t>
            </a:r>
            <a:r>
              <a:rPr lang="en-US" altLang="ja-JP" sz="7200" dirty="0" smtClean="0"/>
              <a:t/>
            </a:r>
            <a:br>
              <a:rPr lang="en-US" altLang="ja-JP" sz="7200" dirty="0" smtClean="0"/>
            </a:br>
            <a:r>
              <a:rPr lang="en-US" sz="7200" dirty="0" err="1" smtClean="0"/>
              <a:t>iya-na</a:t>
            </a:r>
            <a:endParaRPr lang="en-US" sz="7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2665688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93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743200"/>
            <a:ext cx="3657600" cy="1143000"/>
          </a:xfrm>
        </p:spPr>
        <p:txBody>
          <a:bodyPr/>
          <a:lstStyle/>
          <a:p>
            <a:pPr algn="ctr"/>
            <a:r>
              <a:rPr lang="ja-JP" altLang="en-US" sz="7200" dirty="0"/>
              <a:t>ひど</a:t>
            </a:r>
            <a:r>
              <a:rPr lang="ja-JP" altLang="en-US" sz="7200" dirty="0" smtClean="0"/>
              <a:t>い</a:t>
            </a:r>
            <a:r>
              <a:rPr lang="en-US" altLang="ja-JP" sz="7200" smtClean="0"/>
              <a:t/>
            </a:r>
            <a:br>
              <a:rPr lang="en-US" altLang="ja-JP" sz="7200" smtClean="0"/>
            </a:br>
            <a:r>
              <a:rPr lang="en-US" altLang="ja-JP" sz="7200" smtClean="0"/>
              <a:t>hidoi</a:t>
            </a:r>
            <a:endParaRPr lang="en-US" sz="7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50904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05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667000"/>
            <a:ext cx="7620000" cy="1143000"/>
          </a:xfrm>
        </p:spPr>
        <p:txBody>
          <a:bodyPr/>
          <a:lstStyle/>
          <a:p>
            <a:pPr algn="r"/>
            <a:r>
              <a:rPr lang="ja-JP" altLang="en-US" sz="7200" dirty="0" smtClean="0"/>
              <a:t>あつい</a:t>
            </a:r>
            <a:r>
              <a:rPr lang="en-US" altLang="ja-JP" sz="7200" dirty="0" smtClean="0"/>
              <a:t/>
            </a:r>
            <a:br>
              <a:rPr lang="en-US" altLang="ja-JP" sz="7200" dirty="0" smtClean="0"/>
            </a:br>
            <a:r>
              <a:rPr lang="en-US" altLang="ja-JP" sz="7200" dirty="0" err="1" smtClean="0"/>
              <a:t>atsui</a:t>
            </a:r>
            <a:endParaRPr lang="en-US" sz="7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3048000" cy="5509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63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971800"/>
            <a:ext cx="5029200" cy="1143000"/>
          </a:xfrm>
        </p:spPr>
        <p:txBody>
          <a:bodyPr/>
          <a:lstStyle/>
          <a:p>
            <a:pPr algn="ctr"/>
            <a:r>
              <a:rPr lang="ja-JP" altLang="en-US" sz="7200" dirty="0" smtClean="0"/>
              <a:t>むしあつい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err="1" smtClean="0"/>
              <a:t>mushiatsui</a:t>
            </a:r>
            <a:endParaRPr lang="en-US" sz="7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3200400" cy="360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69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590800"/>
            <a:ext cx="3657600" cy="1143000"/>
          </a:xfrm>
        </p:spPr>
        <p:txBody>
          <a:bodyPr/>
          <a:lstStyle/>
          <a:p>
            <a:r>
              <a:rPr lang="ja-JP" altLang="en-US" sz="7200" dirty="0" smtClean="0"/>
              <a:t>さむい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err="1" smtClean="0"/>
              <a:t>samui</a:t>
            </a:r>
            <a:endParaRPr lang="en-US" sz="7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3160744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33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00254"/>
            <a:ext cx="1401679" cy="204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598" y="4572000"/>
            <a:ext cx="1862005" cy="209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18" y="1584202"/>
            <a:ext cx="1406082" cy="2541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21" y="1801732"/>
            <a:ext cx="1996034" cy="216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10354"/>
            <a:ext cx="1384864" cy="2355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80" y="1720283"/>
            <a:ext cx="1493920" cy="226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7924" y="105523"/>
            <a:ext cx="4698876" cy="8002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きょう　は　＿＿＿　てんき　です　ね。</a:t>
            </a:r>
            <a:endParaRPr lang="en-US" altLang="ja-JP" dirty="0" smtClean="0"/>
          </a:p>
          <a:p>
            <a:r>
              <a:rPr lang="en-US" sz="2800" dirty="0" err="1" smtClean="0"/>
              <a:t>Kyō</a:t>
            </a:r>
            <a:r>
              <a:rPr lang="en-US" sz="2800" dirty="0" smtClean="0"/>
              <a:t>   </a:t>
            </a:r>
            <a:r>
              <a:rPr lang="en-US" sz="2800" dirty="0" err="1" smtClean="0"/>
              <a:t>wa</a:t>
            </a:r>
            <a:r>
              <a:rPr lang="en-US" sz="2800" dirty="0" smtClean="0"/>
              <a:t>  ____  </a:t>
            </a:r>
            <a:r>
              <a:rPr lang="en-US" sz="2800" dirty="0" err="1" smtClean="0"/>
              <a:t>tenki</a:t>
            </a:r>
            <a:r>
              <a:rPr lang="en-US" sz="2800" dirty="0" smtClean="0"/>
              <a:t>  </a:t>
            </a:r>
            <a:r>
              <a:rPr lang="en-US" sz="2800" dirty="0" err="1" smtClean="0"/>
              <a:t>desu</a:t>
            </a:r>
            <a:r>
              <a:rPr lang="en-US" sz="2800" dirty="0" smtClean="0"/>
              <a:t>  ne.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39680" y="1203303"/>
            <a:ext cx="29046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3147123" y="1218176"/>
            <a:ext cx="70884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hidoi</a:t>
            </a:r>
            <a:r>
              <a:rPr lang="en-US" dirty="0" smtClean="0"/>
              <a:t> 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985318" y="1169071"/>
            <a:ext cx="63459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atsui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443936" y="4125688"/>
            <a:ext cx="80477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iya-na</a:t>
            </a:r>
            <a:r>
              <a:rPr lang="en-US" dirty="0" smtClean="0"/>
              <a:t> 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3197210" y="4125688"/>
            <a:ext cx="127579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mushi-atsui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5985318" y="4130780"/>
            <a:ext cx="74411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samui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58824" y="176756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A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2771" y="172249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A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40966" y="169116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A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12" y="446182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A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9749" y="449502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endParaRPr lang="en-A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1950" y="45720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A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2989749" y="3989608"/>
            <a:ext cx="317272" cy="320746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5-Point Star 24"/>
          <p:cNvSpPr/>
          <p:nvPr/>
        </p:nvSpPr>
        <p:spPr>
          <a:xfrm>
            <a:off x="5766854" y="3934463"/>
            <a:ext cx="317272" cy="320746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5-Point Star 25"/>
          <p:cNvSpPr/>
          <p:nvPr/>
        </p:nvSpPr>
        <p:spPr>
          <a:xfrm>
            <a:off x="5826682" y="981074"/>
            <a:ext cx="317272" cy="320746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7854931" y="150077"/>
            <a:ext cx="121920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The word “</a:t>
            </a:r>
            <a:r>
              <a:rPr lang="en-US" sz="1600" i="1" dirty="0" err="1" smtClean="0">
                <a:solidFill>
                  <a:schemeClr val="tx1"/>
                </a:solidFill>
              </a:rPr>
              <a:t>tenki</a:t>
            </a:r>
            <a:r>
              <a:rPr lang="en-US" sz="1600" i="1" dirty="0" smtClean="0">
                <a:solidFill>
                  <a:schemeClr val="tx1"/>
                </a:solidFill>
              </a:rPr>
              <a:t>” can be omitted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7641370" y="11451"/>
            <a:ext cx="317272" cy="320746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854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764704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dirty="0" smtClean="0">
                <a:solidFill>
                  <a:prstClr val="black"/>
                </a:solidFill>
                <a:latin typeface="Japan"/>
              </a:rPr>
              <a:t>Listening!</a:t>
            </a:r>
            <a:endParaRPr lang="en-US" sz="9600" dirty="0" smtClean="0">
              <a:solidFill>
                <a:prstClr val="black"/>
              </a:solidFill>
            </a:endParaRPr>
          </a:p>
        </p:txBody>
      </p:sp>
      <p:pic>
        <p:nvPicPr>
          <p:cNvPr id="2050" name="Picture 2" descr="http://technoface.hu/new/wp-content/uploads/2012/01/Listening-Ea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404812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53012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Page </a:t>
            </a: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24 </a:t>
            </a: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-  </a:t>
            </a: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#</a:t>
            </a:r>
            <a:r>
              <a:rPr lang="en-US" dirty="0">
                <a:solidFill>
                  <a:prstClr val="black"/>
                </a:solidFill>
                <a:latin typeface="Arial" charset="0"/>
              </a:rPr>
              <a:t>3</a:t>
            </a:r>
            <a:endParaRPr lang="en-US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9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127</TotalTime>
  <Words>174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Japan</vt:lpstr>
      <vt:lpstr>ＭＳ ゴシック</vt:lpstr>
      <vt:lpstr>ＭＳ 明朝</vt:lpstr>
      <vt:lpstr>Arial</vt:lpstr>
      <vt:lpstr>Calibri</vt:lpstr>
      <vt:lpstr>Cambria</vt:lpstr>
      <vt:lpstr>Adjacency</vt:lpstr>
      <vt:lpstr>Office Theme</vt:lpstr>
      <vt:lpstr>Tenki  てんき</vt:lpstr>
      <vt:lpstr>いい　 ii</vt:lpstr>
      <vt:lpstr>いやな iya-na</vt:lpstr>
      <vt:lpstr>ひどい hidoi</vt:lpstr>
      <vt:lpstr>あつい atsui</vt:lpstr>
      <vt:lpstr>むしあつい mushiatsui</vt:lpstr>
      <vt:lpstr>さむい samui</vt:lpstr>
      <vt:lpstr>PowerPoint Presentation</vt:lpstr>
      <vt:lpstr>PowerPoint Presentation</vt:lpstr>
      <vt:lpstr>Kaiwa o shimashō!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Tenki  てんき</dc:title>
  <dc:creator>Bill and Inge</dc:creator>
  <cp:lastModifiedBy>Inge Foley</cp:lastModifiedBy>
  <cp:revision>8</cp:revision>
  <dcterms:created xsi:type="dcterms:W3CDTF">2011-10-16T00:10:02Z</dcterms:created>
  <dcterms:modified xsi:type="dcterms:W3CDTF">2014-04-26T02:51:01Z</dcterms:modified>
</cp:coreProperties>
</file>