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7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CC9073C-1E08-BE41-A7B7-9EFECF371C2A}">
          <p14:sldIdLst>
            <p14:sldId id="277"/>
            <p14:sldId id="256"/>
            <p14:sldId id="257"/>
            <p14:sldId id="258"/>
            <p14:sldId id="259"/>
            <p14:sldId id="261"/>
            <p14:sldId id="260"/>
            <p14:sldId id="262"/>
            <p14:sldId id="264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1422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D0C14-436D-9746-83C4-9DCE00062C48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4B9C7-6219-584E-9F41-EC3CE9606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9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1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2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4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8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6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9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6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0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AE517-F2F4-134F-B98F-820D7C05798C}" type="datetimeFigureOut">
              <a:rPr lang="en-US" altLang="ja-JP" smtClean="0"/>
              <a:pPr/>
              <a:t>8/7/2012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7B66-2883-D043-B917-FBA4BBA73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1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152"/>
            <a:ext cx="914400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735681"/>
            <a:ext cx="1093064" cy="7565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4765" y="124928"/>
            <a:ext cx="8109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きせつ　と　てんき</a:t>
            </a:r>
            <a:endParaRPr lang="en-US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97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-celebration-frame-preview-by-dragonart.png?w=495&amp;h=4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" y="-801612"/>
            <a:ext cx="8686800" cy="86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67" y="27463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正解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5817" y="3066173"/>
            <a:ext cx="380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rgbClr val="FF0000"/>
                </a:solidFill>
              </a:rPr>
              <a:t>春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0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0344" y="197940"/>
            <a:ext cx="8331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 smtClean="0"/>
              <a:t>なつの</a:t>
            </a:r>
            <a:r>
              <a:rPr lang="ja-JP" altLang="en-US" sz="4800" dirty="0"/>
              <a:t>かんじはどちらでしょうか</a:t>
            </a:r>
            <a:endParaRPr lang="en-US" sz="4800" dirty="0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2227768" y="2115089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000000"/>
                </a:solidFill>
              </a:rPr>
              <a:t>川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6251505" y="2115089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000000"/>
                </a:solidFill>
              </a:rPr>
              <a:t>夏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まちがいました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320833" y="2751131"/>
            <a:ext cx="244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もう一同やってください。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sappointed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9" y="3804048"/>
            <a:ext cx="1524000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2224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-celebration-frame-preview-by-dragonart.png?w=495&amp;h=49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" y="-801612"/>
            <a:ext cx="8686800" cy="86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67" y="27463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正解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685817" y="3066173"/>
            <a:ext cx="380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rgbClr val="FF0000"/>
                </a:solidFill>
              </a:rPr>
              <a:t>夏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78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997" y="1245268"/>
            <a:ext cx="83720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 smtClean="0">
                <a:solidFill>
                  <a:schemeClr val="bg1"/>
                </a:solidFill>
              </a:rPr>
              <a:t>あめの</a:t>
            </a:r>
            <a:r>
              <a:rPr lang="ja-JP" altLang="en-US" sz="4800" dirty="0">
                <a:solidFill>
                  <a:schemeClr val="bg1"/>
                </a:solidFill>
              </a:rPr>
              <a:t>かんじはどちらでしょうか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227768" y="3546263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FFFFFF"/>
                </a:solidFill>
              </a:rPr>
              <a:t>雪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6107868" y="3546263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FFFFFF"/>
                </a:solidFill>
              </a:rPr>
              <a:t>雨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まちがいました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320833" y="2751131"/>
            <a:ext cx="244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もう一同やってください。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sappointed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9" y="3804048"/>
            <a:ext cx="1524000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496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-celebration-frame-preview-by-dragonart.png?w=495&amp;h=49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" y="-801612"/>
            <a:ext cx="8686800" cy="86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67" y="27463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正解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685817" y="3066173"/>
            <a:ext cx="380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rgbClr val="FF0000"/>
                </a:solidFill>
              </a:rPr>
              <a:t>雨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054" y="272034"/>
            <a:ext cx="83118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 smtClean="0">
                <a:solidFill>
                  <a:schemeClr val="bg1"/>
                </a:solidFill>
              </a:rPr>
              <a:t>ゆきの</a:t>
            </a:r>
            <a:r>
              <a:rPr lang="ja-JP" altLang="en-US" sz="4800" dirty="0">
                <a:solidFill>
                  <a:schemeClr val="bg1"/>
                </a:solidFill>
              </a:rPr>
              <a:t>かんじはどちらでしょうか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227768" y="2721489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000000"/>
                </a:solidFill>
              </a:rPr>
              <a:t>雪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6869730" y="2721489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000000"/>
                </a:solidFill>
              </a:rPr>
              <a:t>電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まちがいました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320833" y="2751131"/>
            <a:ext cx="244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もう一同やってください。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sappointed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9" y="3804048"/>
            <a:ext cx="1524000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40487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-celebration-frame-preview-by-dragonart.png?w=495&amp;h=49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" y="-801612"/>
            <a:ext cx="8686800" cy="86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67" y="27463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正解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685817" y="3066173"/>
            <a:ext cx="380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rgbClr val="FF0000"/>
                </a:solidFill>
              </a:rPr>
              <a:t>雪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54" y="0"/>
            <a:ext cx="103386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1110" y="1280507"/>
            <a:ext cx="628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>
                <a:solidFill>
                  <a:schemeClr val="bg1"/>
                </a:solidFill>
              </a:rPr>
              <a:t>ふゆのかんじ</a:t>
            </a:r>
            <a:r>
              <a:rPr lang="ja-JP" altLang="en-US" sz="3600" smtClean="0">
                <a:solidFill>
                  <a:schemeClr val="bg1"/>
                </a:solidFill>
              </a:rPr>
              <a:t>はどちらでしょう</a:t>
            </a:r>
            <a:r>
              <a:rPr lang="ja-JP" altLang="en-US" sz="3600" dirty="0" smtClean="0">
                <a:solidFill>
                  <a:schemeClr val="bg1"/>
                </a:solidFill>
              </a:rPr>
              <a:t>か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2883607" y="3467665"/>
            <a:ext cx="74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FFFFFF"/>
                </a:solidFill>
              </a:rPr>
              <a:t>冬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5371629" y="3467665"/>
            <a:ext cx="791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FFFFFF"/>
                </a:solidFill>
              </a:rPr>
              <a:t>春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1953" y="687532"/>
            <a:ext cx="8420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 smtClean="0">
                <a:solidFill>
                  <a:schemeClr val="bg1"/>
                </a:solidFill>
              </a:rPr>
              <a:t>かぜの</a:t>
            </a:r>
            <a:r>
              <a:rPr lang="ja-JP" altLang="en-US" sz="4800" dirty="0">
                <a:solidFill>
                  <a:schemeClr val="bg1"/>
                </a:solidFill>
              </a:rPr>
              <a:t>かんじはどちらでしょうか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1650469" y="3136987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/>
              <a:t>風</a:t>
            </a:r>
            <a:endParaRPr lang="en-US" sz="4800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6817121" y="3136987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/>
              <a:t>林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781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まちがいました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320833" y="2751131"/>
            <a:ext cx="244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もう一同やってください。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sappointed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9" y="3804048"/>
            <a:ext cx="1524000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9905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-celebration-frame-preview-by-dragonart.png?w=495&amp;h=495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" y="-801612"/>
            <a:ext cx="8686800" cy="86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67" y="27463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正解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685817" y="3066173"/>
            <a:ext cx="380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rgbClr val="FF0000"/>
                </a:solidFill>
              </a:rPr>
              <a:t>風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33"/>
            <a:ext cx="9144000" cy="6468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84701" y="3011264"/>
            <a:ext cx="1959012" cy="769441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/>
              <a:t>てんき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88347" y="1833614"/>
            <a:ext cx="64326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夏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288346" y="4081357"/>
            <a:ext cx="64326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春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095931" y="4081358"/>
            <a:ext cx="58405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冬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178704" y="1832271"/>
            <a:ext cx="6721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秋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21296" y="2623478"/>
            <a:ext cx="499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風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347496" y="5564412"/>
            <a:ext cx="52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雨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921296" y="5581176"/>
            <a:ext cx="49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雪　</a:t>
            </a:r>
            <a:endParaRPr lang="en-AU" altLang="ja-JP" sz="28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776370" y="5931003"/>
            <a:ext cx="1019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はれ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607750" y="2623478"/>
            <a:ext cx="1072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くもり</a:t>
            </a:r>
            <a:endParaRPr kumimoji="1" lang="ja-JP" alt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417888" y="2777366"/>
            <a:ext cx="172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むしあつい</a:t>
            </a:r>
            <a:endParaRPr kumimoji="1" lang="ja-JP" alt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21564" y="2736836"/>
            <a:ext cx="1169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あつい</a:t>
            </a:r>
            <a:endParaRPr kumimoji="1" lang="ja-JP" alt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32675" y="5658982"/>
            <a:ext cx="103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さむい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558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まちがいました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320833" y="2751131"/>
            <a:ext cx="244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もう一同やってください。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sappointed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9" y="3804048"/>
            <a:ext cx="1524000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245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-celebration-frame-preview-by-dragonart.png?w=495&amp;h=495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" y="-791201"/>
            <a:ext cx="8686800" cy="86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67" y="27463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正解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5817" y="3066173"/>
            <a:ext cx="380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rgbClr val="3366FF"/>
                </a:solidFill>
              </a:rPr>
              <a:t>冬</a:t>
            </a:r>
            <a:endParaRPr lang="en-US" sz="5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umn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61" y="0"/>
            <a:ext cx="10279657" cy="6878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235" y="1259686"/>
            <a:ext cx="8224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 smtClean="0">
                <a:solidFill>
                  <a:srgbClr val="FFFFFF"/>
                </a:solidFill>
              </a:rPr>
              <a:t>あきのかんじはどちらでしょうか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5902546" y="3612487"/>
            <a:ext cx="791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FFFFFF"/>
                </a:solidFill>
              </a:rPr>
              <a:t>秋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3227141" y="3612487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FFFFFF"/>
                </a:solidFill>
              </a:rPr>
              <a:t>水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まちがいました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320833" y="2751131"/>
            <a:ext cx="244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もう一同やってください。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sappointed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9" y="3804048"/>
            <a:ext cx="1524000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390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ctor-celebration-frame-preview-by-dragonart.png?w=495&amp;h=4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" y="-801612"/>
            <a:ext cx="8686800" cy="86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867" y="274638"/>
            <a:ext cx="8229600" cy="1143000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正解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5817" y="3066173"/>
            <a:ext cx="380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rgbClr val="FF0000"/>
                </a:solidFill>
              </a:rPr>
              <a:t>秋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22"/>
            <a:ext cx="9296248" cy="9296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7724" y="1818108"/>
            <a:ext cx="83359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 smtClean="0"/>
              <a:t>はるの</a:t>
            </a:r>
            <a:r>
              <a:rPr lang="ja-JP" altLang="en-US" sz="4800" dirty="0"/>
              <a:t>かんじはどちらでしょうか</a:t>
            </a:r>
            <a:endParaRPr lang="en-US" sz="4800" dirty="0"/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2227768" y="3546263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000000"/>
                </a:solidFill>
              </a:rPr>
              <a:t>春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5471978" y="3535853"/>
            <a:ext cx="739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 smtClean="0">
                <a:solidFill>
                  <a:srgbClr val="000000"/>
                </a:solidFill>
              </a:rPr>
              <a:t>風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まちがいました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320833" y="2751131"/>
            <a:ext cx="244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もう一同やってください。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disappointed-f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579" y="3804048"/>
            <a:ext cx="1524000" cy="1495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069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302</Words>
  <Application>Microsoft Office PowerPoint</Application>
  <PresentationFormat>On-screen Show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まちがいました</vt:lpstr>
      <vt:lpstr>正解</vt:lpstr>
      <vt:lpstr>PowerPoint Presentation</vt:lpstr>
      <vt:lpstr>まちがいました</vt:lpstr>
      <vt:lpstr>正解</vt:lpstr>
      <vt:lpstr>PowerPoint Presentation</vt:lpstr>
      <vt:lpstr>まちがいました</vt:lpstr>
      <vt:lpstr>正解</vt:lpstr>
      <vt:lpstr>PowerPoint Presentation</vt:lpstr>
      <vt:lpstr>まちがいました</vt:lpstr>
      <vt:lpstr>正解</vt:lpstr>
      <vt:lpstr>PowerPoint Presentation</vt:lpstr>
      <vt:lpstr>まちがいました</vt:lpstr>
      <vt:lpstr>正解</vt:lpstr>
      <vt:lpstr>PowerPoint Presentation</vt:lpstr>
      <vt:lpstr>まちがいました</vt:lpstr>
      <vt:lpstr>正解</vt:lpstr>
      <vt:lpstr>PowerPoint Presentation</vt:lpstr>
      <vt:lpstr>まちがいました</vt:lpstr>
      <vt:lpstr>正解</vt:lpstr>
      <vt:lpstr>PowerPoint Presentation</vt:lpstr>
    </vt:vector>
  </TitlesOfParts>
  <Company>University of Otago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Student</dc:creator>
  <cp:lastModifiedBy>Bill &amp; Inge</cp:lastModifiedBy>
  <cp:revision>15</cp:revision>
  <dcterms:created xsi:type="dcterms:W3CDTF">2012-06-25T00:08:23Z</dcterms:created>
  <dcterms:modified xsi:type="dcterms:W3CDTF">2012-08-07T02:47:13Z</dcterms:modified>
</cp:coreProperties>
</file>