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8/12/2017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8/12/2017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 algn="r" eaLnBrk="1" latinLnBrk="0" hangingPunct="1"/>
            <a:fld id="{54AB02A5-4FE5-49D9-9E24-09F23B90C450}" type="datetimeFigureOut">
              <a:rPr lang="en-US" smtClean="0"/>
              <a:t>8/12/2017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8/12/2017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34830"/>
            <a:ext cx="7342188" cy="1752600"/>
          </a:xfrm>
        </p:spPr>
        <p:txBody>
          <a:bodyPr>
            <a:normAutofit/>
          </a:bodyPr>
          <a:lstStyle/>
          <a:p>
            <a:r>
              <a:rPr lang="en-US" sz="2800" dirty="0"/>
              <a:t>Visiting a </a:t>
            </a:r>
            <a:r>
              <a:rPr lang="en-US" sz="2800" dirty="0" smtClean="0"/>
              <a:t>temple or shrine</a:t>
            </a:r>
          </a:p>
          <a:p>
            <a:r>
              <a:rPr lang="en-US" sz="2800" dirty="0" smtClean="0"/>
              <a:t>in Japan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0" y="508525"/>
            <a:ext cx="3469729" cy="46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48" y="261969"/>
            <a:ext cx="8524761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sure to be respectful when going to either a temple or a shrine.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10" r="-90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537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545954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Usually when you enter </a:t>
            </a:r>
            <a:r>
              <a:rPr lang="en-US" sz="3100" dirty="0" smtClean="0"/>
              <a:t>a </a:t>
            </a:r>
            <a:r>
              <a:rPr lang="en-US" sz="3100" dirty="0"/>
              <a:t>sacred Buddhist </a:t>
            </a:r>
            <a:r>
              <a:rPr lang="en-US" sz="3100" dirty="0" smtClean="0"/>
              <a:t>(</a:t>
            </a:r>
            <a:r>
              <a:rPr lang="en-US" sz="3100" dirty="0" err="1" smtClean="0"/>
              <a:t>Otera</a:t>
            </a:r>
            <a:r>
              <a:rPr lang="en-US" sz="3100" dirty="0" smtClean="0"/>
              <a:t>) </a:t>
            </a:r>
            <a:r>
              <a:rPr lang="en-US" sz="3100" dirty="0"/>
              <a:t>temple ground, some ritual cleansing takes place.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1" r="-12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071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4" y="244158"/>
            <a:ext cx="8006581" cy="1339850"/>
          </a:xfrm>
        </p:spPr>
        <p:txBody>
          <a:bodyPr>
            <a:noAutofit/>
          </a:bodyPr>
          <a:lstStyle/>
          <a:p>
            <a:r>
              <a:rPr lang="en-US" sz="2800" dirty="0"/>
              <a:t>This is either done by washing </a:t>
            </a:r>
            <a:r>
              <a:rPr lang="en-US" sz="2800" dirty="0" smtClean="0"/>
              <a:t>the </a:t>
            </a:r>
            <a:r>
              <a:rPr lang="en-US" sz="2800" dirty="0"/>
              <a:t>hands, drinking </a:t>
            </a:r>
            <a:r>
              <a:rPr lang="en-US" sz="2800" dirty="0" smtClean="0"/>
              <a:t>sacred </a:t>
            </a:r>
            <a:r>
              <a:rPr lang="en-US" sz="2800" dirty="0"/>
              <a:t>water, or burning incense and blowing smoke towards the head and hands.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 b="9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38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Shinto is a religion where believers worship gods of nature or their ancestors.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10" r="-90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735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76" y="244158"/>
            <a:ext cx="8260718" cy="13398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Visitors to a Shinto shrine pass through a Torii gate, and approach the central area where the gods are housed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50" r="-22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32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They must ring the bell and clap their hands loudly to attract the attention of the gods.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71" r="-122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183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Then a short prayer is offered, a wish is made, and coins are tossed into the donation box.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10" r="-90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28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the grounds there are usually shops selling good luck tokens and charms.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 b="9850"/>
          <a:stretch>
            <a:fillRect/>
          </a:stretch>
        </p:blipFill>
        <p:spPr>
          <a:xfrm>
            <a:off x="900112" y="2133601"/>
            <a:ext cx="3977763" cy="212926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3" y="3836695"/>
            <a:ext cx="3679486" cy="24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0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 with any religion, there are particular customs you must follow.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 b="9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1097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22</TotalTime>
  <Words>168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Brush Script MT</vt:lpstr>
      <vt:lpstr>Calisto MT</vt:lpstr>
      <vt:lpstr>Capital</vt:lpstr>
      <vt:lpstr>PowerPoint Presentation</vt:lpstr>
      <vt:lpstr>Usually when you enter a sacred Buddhist (Otera) temple ground, some ritual cleansing takes place. </vt:lpstr>
      <vt:lpstr>This is either done by washing the hands, drinking sacred water, or burning incense and blowing smoke towards the head and hands.</vt:lpstr>
      <vt:lpstr>Shinto is a religion where believers worship gods of nature or their ancestors.</vt:lpstr>
      <vt:lpstr>Visitors to a Shinto shrine pass through a Torii gate, and approach the central area where the gods are housed.</vt:lpstr>
      <vt:lpstr>They must ring the bell and clap their hands loudly to attract the attention of the gods.</vt:lpstr>
      <vt:lpstr>Then a short prayer is offered, a wish is made, and coins are tossed into the donation box.</vt:lpstr>
      <vt:lpstr>In the grounds there are usually shops selling good luck tokens and charms.</vt:lpstr>
      <vt:lpstr>As with any religion, there are particular customs you must follow.</vt:lpstr>
      <vt:lpstr>Be sure to be respectful when going to either a temple or a shrine.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Natalija Denis-Picton</dc:creator>
  <cp:lastModifiedBy>Inge Foley</cp:lastModifiedBy>
  <cp:revision>5</cp:revision>
  <dcterms:created xsi:type="dcterms:W3CDTF">2015-05-04T10:11:50Z</dcterms:created>
  <dcterms:modified xsi:type="dcterms:W3CDTF">2017-08-12T11:34:39Z</dcterms:modified>
</cp:coreProperties>
</file>