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71" r:id="rId14"/>
    <p:sldId id="265" r:id="rId15"/>
    <p:sldId id="266" r:id="rId16"/>
    <p:sldId id="268" r:id="rId17"/>
    <p:sldId id="270" r:id="rId18"/>
    <p:sldId id="27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2D9AA3-112C-490B-966A-2185ECFACFD0}" type="datetimeFigureOut">
              <a:rPr lang="en-AU" smtClean="0"/>
              <a:t>10/10/2012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478B69-65AF-40DE-BBA9-C4C81C68313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Boring </a:t>
            </a:r>
          </a:p>
          <a:p>
            <a:r>
              <a:rPr lang="en-AU" sz="3600" dirty="0"/>
              <a:t>Fun</a:t>
            </a:r>
            <a:r>
              <a:rPr lang="ja-JP" altLang="en-US" sz="3600" dirty="0"/>
              <a:t>　</a:t>
            </a:r>
            <a:endParaRPr lang="en-AU" sz="3600" dirty="0"/>
          </a:p>
          <a:p>
            <a:r>
              <a:rPr lang="en-AU" sz="3600" dirty="0" smtClean="0"/>
              <a:t>Easy			</a:t>
            </a:r>
            <a:endParaRPr lang="en-AU" sz="3600" dirty="0"/>
          </a:p>
          <a:p>
            <a:r>
              <a:rPr lang="en-AU" sz="3600" dirty="0" smtClean="0"/>
              <a:t>Difficult</a:t>
            </a:r>
            <a:endParaRPr lang="en-AU" sz="3600" dirty="0"/>
          </a:p>
          <a:p>
            <a:r>
              <a:rPr lang="en-AU" sz="3600" dirty="0" smtClean="0"/>
              <a:t>Interesting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つまらな</a:t>
            </a:r>
            <a:r>
              <a:rPr lang="ja-JP" altLang="en-US" sz="3600" dirty="0" smtClean="0"/>
              <a:t>い</a:t>
            </a:r>
            <a:endParaRPr lang="en-AU" altLang="ja-JP" sz="3600" dirty="0" smtClean="0"/>
          </a:p>
          <a:p>
            <a:r>
              <a:rPr lang="ja-JP" altLang="en-US" sz="3600" dirty="0" smtClean="0"/>
              <a:t>た</a:t>
            </a:r>
            <a:r>
              <a:rPr lang="ja-JP" altLang="en-US" sz="3600" dirty="0"/>
              <a:t>のし</a:t>
            </a:r>
            <a:r>
              <a:rPr lang="ja-JP" altLang="en-US" sz="3600" dirty="0" smtClean="0"/>
              <a:t>い</a:t>
            </a:r>
            <a:endParaRPr lang="en-AU" altLang="ja-JP" sz="3600" dirty="0" smtClean="0"/>
          </a:p>
          <a:p>
            <a:r>
              <a:rPr lang="ja-JP" altLang="en-US" sz="3600" dirty="0"/>
              <a:t>やさし</a:t>
            </a:r>
            <a:r>
              <a:rPr lang="ja-JP" altLang="en-US" sz="3600" dirty="0" smtClean="0"/>
              <a:t>い</a:t>
            </a:r>
            <a:endParaRPr lang="en-US" altLang="ja-JP" sz="3600" dirty="0" smtClean="0"/>
          </a:p>
          <a:p>
            <a:r>
              <a:rPr lang="ja-JP" altLang="en-US" sz="3600" dirty="0"/>
              <a:t>むずかし</a:t>
            </a:r>
            <a:r>
              <a:rPr lang="ja-JP" altLang="en-US" sz="3600" dirty="0" smtClean="0"/>
              <a:t>い</a:t>
            </a:r>
            <a:endParaRPr lang="en-US" altLang="ja-JP" sz="3600" dirty="0" smtClean="0"/>
          </a:p>
          <a:p>
            <a:r>
              <a:rPr lang="ja-JP" altLang="en-US" sz="3600" dirty="0"/>
              <a:t>おもしろい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4788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やさしい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50" y="530225"/>
            <a:ext cx="5208737" cy="4187825"/>
          </a:xfrm>
        </p:spPr>
      </p:pic>
    </p:spTree>
    <p:extLst>
      <p:ext uri="{BB962C8B-B14F-4D97-AF65-F5344CB8AC3E}">
        <p14:creationId xmlns:p14="http://schemas.microsoft.com/office/powerpoint/2010/main" val="2097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むずかしい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10" y="530225"/>
            <a:ext cx="2589418" cy="4187825"/>
          </a:xfrm>
        </p:spPr>
      </p:pic>
    </p:spTree>
    <p:extLst>
      <p:ext uri="{BB962C8B-B14F-4D97-AF65-F5344CB8AC3E}">
        <p14:creationId xmlns:p14="http://schemas.microsoft.com/office/powerpoint/2010/main" val="4257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たのしい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8374"/>
            <a:ext cx="3168352" cy="4748818"/>
          </a:xfrm>
        </p:spPr>
      </p:pic>
    </p:spTree>
    <p:extLst>
      <p:ext uri="{BB962C8B-B14F-4D97-AF65-F5344CB8AC3E}">
        <p14:creationId xmlns:p14="http://schemas.microsoft.com/office/powerpoint/2010/main" val="27849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おもしろい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8" y="530225"/>
            <a:ext cx="2798101" cy="4187825"/>
          </a:xfrm>
        </p:spPr>
      </p:pic>
    </p:spTree>
    <p:extLst>
      <p:ext uri="{BB962C8B-B14F-4D97-AF65-F5344CB8AC3E}">
        <p14:creationId xmlns:p14="http://schemas.microsoft.com/office/powerpoint/2010/main" val="8174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やさしい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5"/>
            <a:ext cx="6563127" cy="4414484"/>
          </a:xfrm>
        </p:spPr>
      </p:pic>
    </p:spTree>
    <p:extLst>
      <p:ext uri="{BB962C8B-B14F-4D97-AF65-F5344CB8AC3E}">
        <p14:creationId xmlns:p14="http://schemas.microsoft.com/office/powerpoint/2010/main" val="5768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むずかしい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3149"/>
            <a:ext cx="5904655" cy="4428492"/>
          </a:xfrm>
        </p:spPr>
      </p:pic>
    </p:spTree>
    <p:extLst>
      <p:ext uri="{BB962C8B-B14F-4D97-AF65-F5344CB8AC3E}">
        <p14:creationId xmlns:p14="http://schemas.microsoft.com/office/powerpoint/2010/main" val="29101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たのしい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1" y="332656"/>
            <a:ext cx="7803504" cy="4392488"/>
          </a:xfrm>
        </p:spPr>
      </p:pic>
    </p:spTree>
    <p:extLst>
      <p:ext uri="{BB962C8B-B14F-4D97-AF65-F5344CB8AC3E}">
        <p14:creationId xmlns:p14="http://schemas.microsoft.com/office/powerpoint/2010/main" val="17494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つまらない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376590" cy="4766501"/>
          </a:xfrm>
        </p:spPr>
      </p:pic>
    </p:spTree>
    <p:extLst>
      <p:ext uri="{BB962C8B-B14F-4D97-AF65-F5344CB8AC3E}">
        <p14:creationId xmlns:p14="http://schemas.microsoft.com/office/powerpoint/2010/main" val="30915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おもしろい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94" y="533400"/>
            <a:ext cx="64198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むずかしい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6" y="530225"/>
            <a:ext cx="4187825" cy="4187825"/>
          </a:xfrm>
        </p:spPr>
      </p:pic>
    </p:spTree>
    <p:extLst>
      <p:ext uri="{BB962C8B-B14F-4D97-AF65-F5344CB8AC3E}">
        <p14:creationId xmlns:p14="http://schemas.microsoft.com/office/powerpoint/2010/main" val="3364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6600" dirty="0" smtClean="0"/>
              <a:t>Using adjectives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Write down a Japanese word to describe the</a:t>
            </a:r>
            <a:r>
              <a:rPr lang="en-AU" altLang="ja-JP" sz="3600" dirty="0"/>
              <a:t> </a:t>
            </a:r>
            <a:r>
              <a:rPr lang="en-AU" altLang="ja-JP" sz="3600" dirty="0" smtClean="0"/>
              <a:t>following images. </a:t>
            </a:r>
          </a:p>
          <a:p>
            <a:r>
              <a:rPr lang="en-AU" altLang="ja-JP" sz="3600" dirty="0" smtClean="0"/>
              <a:t>USE HIRAGANA</a:t>
            </a:r>
            <a:r>
              <a:rPr lang="en-US" altLang="ja-JP" sz="3600" dirty="0" smtClean="0"/>
              <a:t>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6843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おもしろい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3" y="530225"/>
            <a:ext cx="6278671" cy="4187825"/>
          </a:xfrm>
        </p:spPr>
      </p:pic>
    </p:spTree>
    <p:extLst>
      <p:ext uri="{BB962C8B-B14F-4D97-AF65-F5344CB8AC3E}">
        <p14:creationId xmlns:p14="http://schemas.microsoft.com/office/powerpoint/2010/main" val="28540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つまらない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5097710" cy="4235979"/>
          </a:xfrm>
        </p:spPr>
      </p:pic>
    </p:spTree>
    <p:extLst>
      <p:ext uri="{BB962C8B-B14F-4D97-AF65-F5344CB8AC3E}">
        <p14:creationId xmlns:p14="http://schemas.microsoft.com/office/powerpoint/2010/main" val="41615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/>
              <a:t>やさしい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86" y="530225"/>
            <a:ext cx="4326265" cy="4187825"/>
          </a:xfrm>
        </p:spPr>
      </p:pic>
    </p:spTree>
    <p:extLst>
      <p:ext uri="{BB962C8B-B14F-4D97-AF65-F5344CB8AC3E}">
        <p14:creationId xmlns:p14="http://schemas.microsoft.com/office/powerpoint/2010/main" val="5794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むずかしい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538198" cy="4566839"/>
          </a:xfrm>
        </p:spPr>
      </p:pic>
    </p:spTree>
    <p:extLst>
      <p:ext uri="{BB962C8B-B14F-4D97-AF65-F5344CB8AC3E}">
        <p14:creationId xmlns:p14="http://schemas.microsoft.com/office/powerpoint/2010/main" val="11789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たのしい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9" y="530225"/>
            <a:ext cx="6700520" cy="4187825"/>
          </a:xfrm>
        </p:spPr>
      </p:pic>
    </p:spTree>
    <p:extLst>
      <p:ext uri="{BB962C8B-B14F-4D97-AF65-F5344CB8AC3E}">
        <p14:creationId xmlns:p14="http://schemas.microsoft.com/office/powerpoint/2010/main" val="7447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おもしろい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3859"/>
            <a:ext cx="5328592" cy="4262874"/>
          </a:xfrm>
        </p:spPr>
      </p:pic>
    </p:spTree>
    <p:extLst>
      <p:ext uri="{BB962C8B-B14F-4D97-AF65-F5344CB8AC3E}">
        <p14:creationId xmlns:p14="http://schemas.microsoft.com/office/powerpoint/2010/main" val="13643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8800" dirty="0" smtClean="0"/>
              <a:t>つまらない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71" y="530225"/>
            <a:ext cx="6273895" cy="4187825"/>
          </a:xfrm>
        </p:spPr>
      </p:pic>
    </p:spTree>
    <p:extLst>
      <p:ext uri="{BB962C8B-B14F-4D97-AF65-F5344CB8AC3E}">
        <p14:creationId xmlns:p14="http://schemas.microsoft.com/office/powerpoint/2010/main" val="3856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</TotalTime>
  <Words>119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Using adjectives</vt:lpstr>
      <vt:lpstr>おもしろい</vt:lpstr>
      <vt:lpstr>つまらない</vt:lpstr>
      <vt:lpstr>やさしい</vt:lpstr>
      <vt:lpstr>むずかしい</vt:lpstr>
      <vt:lpstr>たのしい</vt:lpstr>
      <vt:lpstr>おもしろい</vt:lpstr>
      <vt:lpstr>つまらない</vt:lpstr>
      <vt:lpstr>やさしい</vt:lpstr>
      <vt:lpstr>むずかしい</vt:lpstr>
      <vt:lpstr>たのしい</vt:lpstr>
      <vt:lpstr>おもしろい</vt:lpstr>
      <vt:lpstr>やさしい</vt:lpstr>
      <vt:lpstr>むずかしい</vt:lpstr>
      <vt:lpstr>たのしい</vt:lpstr>
      <vt:lpstr>つまらない</vt:lpstr>
      <vt:lpstr>おもしろい</vt:lpstr>
      <vt:lpstr>むずかしい</vt:lpstr>
    </vt:vector>
  </TitlesOfParts>
  <Company>Ignatius Park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Snee</dc:creator>
  <cp:lastModifiedBy>Bill &amp; Inge</cp:lastModifiedBy>
  <cp:revision>10</cp:revision>
  <dcterms:created xsi:type="dcterms:W3CDTF">2011-11-09T07:47:14Z</dcterms:created>
  <dcterms:modified xsi:type="dcterms:W3CDTF">2012-10-10T03:34:44Z</dcterms:modified>
</cp:coreProperties>
</file>