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59" r:id="rId4"/>
    <p:sldId id="260" r:id="rId5"/>
    <p:sldId id="261" r:id="rId6"/>
    <p:sldId id="262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1" r:id="rId18"/>
    <p:sldId id="292" r:id="rId19"/>
    <p:sldId id="293" r:id="rId20"/>
    <p:sldId id="294" r:id="rId21"/>
    <p:sldId id="295" r:id="rId22"/>
    <p:sldId id="296" r:id="rId23"/>
    <p:sldId id="29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5B2E-D11E-45C7-B56F-D07F907FF19B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DB22C8C-58B4-4071-9A25-3A780A752E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5B2E-D11E-45C7-B56F-D07F907FF19B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2C8C-58B4-4071-9A25-3A780A752E5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DB22C8C-58B4-4071-9A25-3A780A752E5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5B2E-D11E-45C7-B56F-D07F907FF19B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5B2E-D11E-45C7-B56F-D07F907FF19B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DB22C8C-58B4-4071-9A25-3A780A752E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5B2E-D11E-45C7-B56F-D07F907FF19B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DB22C8C-58B4-4071-9A25-3A780A752E5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0CB5B2E-D11E-45C7-B56F-D07F907FF19B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2C8C-58B4-4071-9A25-3A780A752E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5B2E-D11E-45C7-B56F-D07F907FF19B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DB22C8C-58B4-4071-9A25-3A780A752E5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5B2E-D11E-45C7-B56F-D07F907FF19B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DB22C8C-58B4-4071-9A25-3A780A752E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5B2E-D11E-45C7-B56F-D07F907FF19B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B22C8C-58B4-4071-9A25-3A780A752E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DB22C8C-58B4-4071-9A25-3A780A752E5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5B2E-D11E-45C7-B56F-D07F907FF19B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DB22C8C-58B4-4071-9A25-3A780A752E5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0CB5B2E-D11E-45C7-B56F-D07F907FF19B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0CB5B2E-D11E-45C7-B56F-D07F907FF19B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DB22C8C-58B4-4071-9A25-3A780A752E53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12.gif"/><Relationship Id="rId18" Type="http://schemas.openxmlformats.org/officeDocument/2006/relationships/image" Target="../media/image31.png"/><Relationship Id="rId3" Type="http://schemas.openxmlformats.org/officeDocument/2006/relationships/image" Target="../media/image22.gif"/><Relationship Id="rId21" Type="http://schemas.openxmlformats.org/officeDocument/2006/relationships/image" Target="../media/image9.png"/><Relationship Id="rId7" Type="http://schemas.openxmlformats.org/officeDocument/2006/relationships/image" Target="../media/image25.jpeg"/><Relationship Id="rId12" Type="http://schemas.openxmlformats.org/officeDocument/2006/relationships/image" Target="../media/image28.jpeg"/><Relationship Id="rId17" Type="http://schemas.openxmlformats.org/officeDocument/2006/relationships/image" Target="../media/image30.png"/><Relationship Id="rId2" Type="http://schemas.openxmlformats.org/officeDocument/2006/relationships/image" Target="../media/image24.png"/><Relationship Id="rId16" Type="http://schemas.openxmlformats.org/officeDocument/2006/relationships/image" Target="../media/image11.gif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11" Type="http://schemas.openxmlformats.org/officeDocument/2006/relationships/image" Target="../media/image27.jpeg"/><Relationship Id="rId5" Type="http://schemas.openxmlformats.org/officeDocument/2006/relationships/image" Target="../media/image20.png"/><Relationship Id="rId15" Type="http://schemas.openxmlformats.org/officeDocument/2006/relationships/image" Target="../media/image5.png"/><Relationship Id="rId10" Type="http://schemas.openxmlformats.org/officeDocument/2006/relationships/image" Target="../media/image26.jpeg"/><Relationship Id="rId19" Type="http://schemas.openxmlformats.org/officeDocument/2006/relationships/image" Target="../media/image8.png"/><Relationship Id="rId4" Type="http://schemas.openxmlformats.org/officeDocument/2006/relationships/image" Target="../media/image21.jpeg"/><Relationship Id="rId9" Type="http://schemas.openxmlformats.org/officeDocument/2006/relationships/image" Target="../media/image16.jpeg"/><Relationship Id="rId1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5.city.yokkaichi.mie.jp/secure/7534/090905124725_0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4876801" cy="556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381000"/>
            <a:ext cx="4343400" cy="37338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Useful daily expressions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381000"/>
            <a:ext cx="8686800" cy="6248400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5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lipartheaven.com/clipart/travel_&amp;_leisure/vacations/welcome_hom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183" y="2286000"/>
            <a:ext cx="3124200" cy="395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58183" y="531674"/>
            <a:ext cx="617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 smtClean="0"/>
              <a:t>ただいま</a:t>
            </a:r>
            <a:endParaRPr lang="en-US" altLang="ja-JP" sz="5400" dirty="0" smtClean="0"/>
          </a:p>
          <a:p>
            <a:pPr algn="ctr"/>
            <a:r>
              <a:rPr lang="ja-JP" altLang="en-US" sz="5400" dirty="0"/>
              <a:t>おかりなさい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6400800" y="2133600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Tadaima</a:t>
            </a:r>
            <a:endParaRPr lang="en-US" sz="2800" dirty="0" smtClean="0"/>
          </a:p>
          <a:p>
            <a:r>
              <a:rPr lang="en-US" sz="2800" dirty="0" err="1" smtClean="0"/>
              <a:t>Okarinasai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775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8183" y="531674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 smtClean="0"/>
              <a:t>いただきます</a:t>
            </a:r>
            <a:endParaRPr lang="en-US" sz="5400" dirty="0"/>
          </a:p>
        </p:txBody>
      </p:sp>
      <p:pic>
        <p:nvPicPr>
          <p:cNvPr id="4100" name="Picture 4" descr="http://hcxlrg.blu.livefilestore.com/y1p4uBXhS_sfyuQq4-ylnnrGmtCjE_YHCLVHnyS9ynVIQnmYL7ZljJU5Dd55uChOV-ROwQLPIrJYJbeKcHZRwrBu4ACGRJWno_R/itadakimasu.jpg?psid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48555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47617" y="2133600"/>
            <a:ext cx="1253383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0" y="2133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Itadakimasu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700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8183" y="531674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 smtClean="0"/>
              <a:t>ごちそうさまでした</a:t>
            </a:r>
            <a:endParaRPr lang="en-US" sz="5400" dirty="0"/>
          </a:p>
        </p:txBody>
      </p:sp>
      <p:pic>
        <p:nvPicPr>
          <p:cNvPr id="5122" name="Picture 2" descr="http://hcxlrg.blu.livefilestore.com/y1pKNLZ2OKGGlndsYrBob6KjzK-UodjKdvjb9bzivZ71a5y3DPkJN4ADuiMAyNqpj7iTNI0TbVcTOm6EZ47MZ-1zDZ199OS_hS_/gochisous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963" y="19812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47617" y="2133600"/>
            <a:ext cx="1253383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55664" y="171959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Gochisōsama</a:t>
            </a:r>
            <a:r>
              <a:rPr lang="en-US" sz="2800" dirty="0" smtClean="0"/>
              <a:t> </a:t>
            </a:r>
            <a:r>
              <a:rPr lang="en-US" sz="2800" dirty="0" err="1" smtClean="0"/>
              <a:t>deshita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845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531674"/>
            <a:ext cx="6739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 smtClean="0"/>
              <a:t>おめでとう　ございます</a:t>
            </a:r>
            <a:endParaRPr lang="en-US" sz="5400" dirty="0"/>
          </a:p>
        </p:txBody>
      </p:sp>
      <p:pic>
        <p:nvPicPr>
          <p:cNvPr id="6146" name="Picture 2" descr="http://www.town.nishiaizu.fukushima.jp/koyuri/%E6%AD%A3%E6%9C%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5919909" cy="438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24609" y="171959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Omedetō</a:t>
            </a:r>
            <a:r>
              <a:rPr lang="en-US" sz="2800" dirty="0" smtClean="0"/>
              <a:t> </a:t>
            </a:r>
            <a:r>
              <a:rPr lang="en-US" sz="2800" dirty="0" err="1" smtClean="0"/>
              <a:t>gozaimasu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107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531674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 smtClean="0"/>
              <a:t>どうも　あ</a:t>
            </a:r>
            <a:r>
              <a:rPr lang="ja-JP" altLang="en-US" sz="5400" dirty="0"/>
              <a:t>りがと</a:t>
            </a:r>
            <a:r>
              <a:rPr lang="ja-JP" altLang="en-US" sz="5400" dirty="0" smtClean="0"/>
              <a:t>う　ございます</a:t>
            </a:r>
            <a:endParaRPr lang="en-US" sz="5400" dirty="0"/>
          </a:p>
        </p:txBody>
      </p:sp>
      <p:pic>
        <p:nvPicPr>
          <p:cNvPr id="7170" name="Picture 2" descr="http://s23206857.suzuki-dealers.jp/wp-content/files_flutter/th_af28fe0db19e118d7efdfaa5c91ac3bd_1352542257E3818AE7A4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09800"/>
            <a:ext cx="4191000" cy="420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19600" y="1709369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Dōmo</a:t>
            </a:r>
            <a:r>
              <a:rPr lang="en-US" sz="2800" dirty="0" smtClean="0"/>
              <a:t> </a:t>
            </a:r>
            <a:r>
              <a:rPr lang="en-US" sz="2800" dirty="0" err="1" smtClean="0"/>
              <a:t>arigatō</a:t>
            </a:r>
            <a:r>
              <a:rPr lang="en-US" sz="2800" dirty="0" smtClean="0"/>
              <a:t> </a:t>
            </a:r>
            <a:r>
              <a:rPr lang="en-US" sz="2800" dirty="0" err="1" smtClean="0"/>
              <a:t>gozaimasu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63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531674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 smtClean="0"/>
              <a:t>どういたしまして</a:t>
            </a:r>
            <a:endParaRPr lang="en-US" sz="5400" dirty="0"/>
          </a:p>
        </p:txBody>
      </p:sp>
      <p:pic>
        <p:nvPicPr>
          <p:cNvPr id="8194" name="Picture 2" descr="http://o.quizlet.com/i/W0WwQwpDdD-fZbXa-Wa8zg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09800"/>
            <a:ext cx="4076700" cy="360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1200" y="21336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Dōitashimashite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298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531674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 smtClean="0"/>
              <a:t>すみません</a:t>
            </a:r>
            <a:endParaRPr lang="en-US" sz="5400" dirty="0"/>
          </a:p>
        </p:txBody>
      </p:sp>
      <p:pic>
        <p:nvPicPr>
          <p:cNvPr id="9218" name="Picture 2" descr="http://kuboing.cocolog-nifty.com/photos/uncategorized/2007/08/23/c040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2207188"/>
            <a:ext cx="5029200" cy="406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72684" y="1469247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Sumimasen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2606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531674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 smtClean="0"/>
              <a:t>ちょっと　まって　ください</a:t>
            </a:r>
            <a:endParaRPr lang="en-US" sz="5400" dirty="0"/>
          </a:p>
        </p:txBody>
      </p:sp>
      <p:pic>
        <p:nvPicPr>
          <p:cNvPr id="4" name="Picture 2" descr="http://www.heuning.co.za/bybelstudie%20wai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2362200"/>
            <a:ext cx="40481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64394" y="1624623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Chotto</a:t>
            </a:r>
            <a:r>
              <a:rPr lang="en-US" sz="2800" dirty="0" smtClean="0"/>
              <a:t> matte </a:t>
            </a:r>
            <a:r>
              <a:rPr lang="en-US" sz="2800" dirty="0" err="1" smtClean="0"/>
              <a:t>kudasai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6697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531674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 smtClean="0"/>
              <a:t>もう　いちど　おねがいします</a:t>
            </a:r>
            <a:endParaRPr lang="en-US" sz="5400" dirty="0"/>
          </a:p>
        </p:txBody>
      </p:sp>
      <p:pic>
        <p:nvPicPr>
          <p:cNvPr id="5" name="Picture 2" descr="http://cdn1.iconfinder.com/data/icons/Primo_Icons/PNG/128x128/button_blue_repe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2743200"/>
            <a:ext cx="2324100" cy="232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19600" y="1860596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Mō</a:t>
            </a:r>
            <a:r>
              <a:rPr lang="en-US" sz="2800" dirty="0" smtClean="0"/>
              <a:t> </a:t>
            </a:r>
            <a:r>
              <a:rPr lang="en-US" sz="2800" dirty="0" err="1" smtClean="0"/>
              <a:t>ichido</a:t>
            </a:r>
            <a:r>
              <a:rPr lang="en-US" sz="2800" dirty="0" smtClean="0"/>
              <a:t> </a:t>
            </a:r>
            <a:r>
              <a:rPr lang="en-US" sz="2800" dirty="0" err="1" smtClean="0"/>
              <a:t>onegaishimasu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935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531674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 smtClean="0"/>
              <a:t>どうぞ　おさきに</a:t>
            </a:r>
            <a:endParaRPr lang="en-US" sz="5400" dirty="0"/>
          </a:p>
        </p:txBody>
      </p:sp>
      <p:pic>
        <p:nvPicPr>
          <p:cNvPr id="10242" name="Picture 2" descr="http://darrellcreswell.files.wordpress.com/2010/03/holding-door-op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85974"/>
            <a:ext cx="609600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24600" y="1457980"/>
            <a:ext cx="2715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Dōzo</a:t>
            </a:r>
            <a:r>
              <a:rPr lang="en-US" sz="2800" dirty="0" smtClean="0"/>
              <a:t> </a:t>
            </a:r>
            <a:r>
              <a:rPr lang="en-US" sz="2800" dirty="0" err="1" smtClean="0"/>
              <a:t>osakini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731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8996" y="609600"/>
            <a:ext cx="687079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600" dirty="0" smtClean="0">
                <a:solidFill>
                  <a:schemeClr val="tx1"/>
                </a:solidFill>
              </a:rPr>
              <a:t>おはようございます</a:t>
            </a:r>
            <a:endParaRPr lang="en-US" sz="66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999" y="2743200"/>
            <a:ext cx="3908425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21336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Ohayōgozaimasu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052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531674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 smtClean="0"/>
              <a:t>き　を　つけて</a:t>
            </a:r>
            <a:endParaRPr lang="en-US" sz="5400" dirty="0"/>
          </a:p>
        </p:txBody>
      </p:sp>
      <p:pic>
        <p:nvPicPr>
          <p:cNvPr id="13316" name="Picture 4" descr="http://www.mitsubishielectric.co.jp/mypage/mailnews/nursecall/1105/img/illus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67000"/>
            <a:ext cx="3124200" cy="352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24600" y="1686580"/>
            <a:ext cx="2715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Ki o </a:t>
            </a:r>
            <a:r>
              <a:rPr lang="en-US" sz="2800" dirty="0" err="1" smtClean="0"/>
              <a:t>tsukete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917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531674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/>
              <a:t>おだいじに</a:t>
            </a:r>
            <a:endParaRPr lang="en-US" sz="5400" dirty="0"/>
          </a:p>
        </p:txBody>
      </p:sp>
      <p:pic>
        <p:nvPicPr>
          <p:cNvPr id="14338" name="Picture 2" descr="http://heisei.cocolog-nifty.com/photos/uncategorized/2012/01/13/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1828800"/>
            <a:ext cx="45339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1567190"/>
            <a:ext cx="2715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Odaijini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2141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985047"/>
            <a:ext cx="1295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http://www.mitsubishielectric.co.jp/mypage/mailnews/nursecall/1105/img/illus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992303"/>
            <a:ext cx="1143000" cy="128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darrellcreswell.files.wordpress.com/2010/03/holding-door-op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5079165"/>
            <a:ext cx="1752600" cy="124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dn1.iconfinder.com/data/icons/Primo_Icons/PNG/128x128/button_blue_repea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110500"/>
            <a:ext cx="1162050" cy="116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heuning.co.za/bybelstudie%20wait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431" y="3495676"/>
            <a:ext cx="1152524" cy="115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kuboing.cocolog-nifty.com/photos/uncategorized/2007/08/23/c04000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810" y="3505200"/>
            <a:ext cx="1489032" cy="120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o.quizlet.com/i/W0WwQwpDdD-fZbXa-Wa8zg_m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210" y="3505200"/>
            <a:ext cx="1257300" cy="111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s23206857.suzuki-dealers.jp/wp-content/files_flutter/th_af28fe0db19e118d7efdfaa5c91ac3bd_1352542257E3818AE7A4BC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65" y="4668538"/>
            <a:ext cx="1606554" cy="161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town.nishiaizu.fukushima.jp/koyuri/%E6%AD%A3%E6%9C%8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799" y="3459929"/>
            <a:ext cx="1605771" cy="118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hcxlrg.blu.livefilestore.com/y1p4uBXhS_sfyuQq4-ylnnrGmtCjE_YHCLVHnyS9ynVIQnmYL7ZljJU5Dd55uChOV-ROwQLPIrJYJbeKcHZRwrBu4ACGRJWno_R/itadakimasu.jpg?psid=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37645"/>
            <a:ext cx="1965533" cy="131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hcxlrg.blu.livefilestore.com/y1pKNLZ2OKGGlndsYrBob6KjzK-UodjKdvjb9bzivZ71a5y3DPkJN4ADuiMAyNqpj7iTNI0TbVcTOm6EZ47MZ-1zDZ199OS_hS_/gochisousam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790" y="1737646"/>
            <a:ext cx="1983410" cy="132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2800" y="1737645"/>
            <a:ext cx="533400" cy="1371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http://www.clipartheaven.com/clipart/travel_&amp;_leisure/vacations/welcome_home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862" y="1811434"/>
            <a:ext cx="965895" cy="122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27" y="381000"/>
            <a:ext cx="1178928" cy="104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381000"/>
            <a:ext cx="1051198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http://www.uji.ed.jp/kasatori-es/24nenndo/image.gi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367" y="1709157"/>
            <a:ext cx="131799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933" y="331670"/>
            <a:ext cx="1170022" cy="108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87409"/>
            <a:ext cx="1390650" cy="106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209" y="387408"/>
            <a:ext cx="1430353" cy="143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http://helpgov.files.wordpress.com/2011/05/waving-goodbye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44974"/>
            <a:ext cx="1607532" cy="127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112" y="1709156"/>
            <a:ext cx="1736451" cy="173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29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1" y="152400"/>
            <a:ext cx="8686800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Imagine you are staying in a hotel in Japan </a:t>
            </a:r>
          </a:p>
          <a:p>
            <a:pPr algn="ctr"/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a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nd you are meeting some of your friends for lunch. </a:t>
            </a:r>
          </a:p>
          <a:p>
            <a:pPr algn="ctr"/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What useful expression could you use in each situation?</a:t>
            </a:r>
          </a:p>
          <a:p>
            <a:endParaRPr lang="en-US" sz="2100" dirty="0" smtClean="0"/>
          </a:p>
          <a:p>
            <a:pPr marL="342900" indent="-342900">
              <a:buAutoNum type="arabicPeriod"/>
            </a:pPr>
            <a:r>
              <a:rPr lang="en-US" sz="2300" dirty="0" smtClean="0"/>
              <a:t>In the morning you go to your hotel reception</a:t>
            </a:r>
          </a:p>
          <a:p>
            <a:pPr marL="342900" indent="-342900">
              <a:buAutoNum type="arabicPeriod"/>
            </a:pPr>
            <a:r>
              <a:rPr lang="en-US" sz="2300" dirty="0" smtClean="0"/>
              <a:t>The receptionist gives you directions, you leave</a:t>
            </a:r>
          </a:p>
          <a:p>
            <a:pPr marL="342900" indent="-342900">
              <a:buFontTx/>
              <a:buAutoNum type="arabicPeriod"/>
            </a:pPr>
            <a:r>
              <a:rPr lang="en-US" sz="2300" dirty="0"/>
              <a:t>You meet </a:t>
            </a:r>
            <a:r>
              <a:rPr lang="en-US" sz="2300" dirty="0" smtClean="0"/>
              <a:t>your </a:t>
            </a:r>
            <a:r>
              <a:rPr lang="en-US" sz="2300" dirty="0"/>
              <a:t>Japanese friend at </a:t>
            </a:r>
            <a:r>
              <a:rPr lang="en-US" sz="2300" dirty="0" smtClean="0"/>
              <a:t>lunchtime</a:t>
            </a:r>
            <a:endParaRPr lang="en-US" sz="2300" dirty="0"/>
          </a:p>
          <a:p>
            <a:pPr marL="342900" indent="-342900">
              <a:buFontTx/>
              <a:buAutoNum type="arabicPeriod"/>
            </a:pPr>
            <a:r>
              <a:rPr lang="en-US" sz="2300" dirty="0" smtClean="0"/>
              <a:t>Your other Japanese friend calls to cancel and says he is sick</a:t>
            </a:r>
            <a:endParaRPr lang="en-US" sz="2300" dirty="0"/>
          </a:p>
          <a:p>
            <a:pPr marL="342900" indent="-342900">
              <a:buFontTx/>
              <a:buAutoNum type="arabicPeriod"/>
            </a:pPr>
            <a:r>
              <a:rPr lang="en-US" sz="2300" dirty="0" smtClean="0"/>
              <a:t>You open the restaurant door for your friend.</a:t>
            </a:r>
          </a:p>
          <a:p>
            <a:pPr marL="342900" indent="-342900">
              <a:buFontTx/>
              <a:buAutoNum type="arabicPeriod"/>
            </a:pPr>
            <a:r>
              <a:rPr lang="en-US" sz="2300" dirty="0" smtClean="0"/>
              <a:t>You are about to eat in a restaurant</a:t>
            </a:r>
          </a:p>
          <a:p>
            <a:pPr marL="342900" indent="-342900">
              <a:buFontTx/>
              <a:buAutoNum type="arabicPeriod"/>
            </a:pPr>
            <a:r>
              <a:rPr lang="en-US" sz="2300" dirty="0" smtClean="0"/>
              <a:t>You find out your friend graduated from university</a:t>
            </a:r>
          </a:p>
          <a:p>
            <a:pPr marL="342900" indent="-342900">
              <a:buFontTx/>
              <a:buAutoNum type="arabicPeriod"/>
            </a:pPr>
            <a:r>
              <a:rPr lang="en-US" sz="2300" dirty="0" smtClean="0"/>
              <a:t>Your friend is going snowboarding this weekend</a:t>
            </a:r>
          </a:p>
          <a:p>
            <a:pPr marL="342900" indent="-342900">
              <a:buFontTx/>
              <a:buAutoNum type="arabicPeriod"/>
            </a:pPr>
            <a:r>
              <a:rPr lang="en-US" sz="2300" dirty="0" smtClean="0"/>
              <a:t>Your friend says a difficult Japanese word very quickly</a:t>
            </a:r>
          </a:p>
          <a:p>
            <a:pPr marL="342900" indent="-342900">
              <a:buFontTx/>
              <a:buAutoNum type="arabicPeriod"/>
            </a:pPr>
            <a:r>
              <a:rPr lang="en-US" sz="2300" dirty="0" smtClean="0"/>
              <a:t>You </a:t>
            </a:r>
            <a:r>
              <a:rPr lang="en-US" sz="2300" dirty="0"/>
              <a:t>spill your drink on </a:t>
            </a:r>
            <a:r>
              <a:rPr lang="en-US" sz="2300" dirty="0" smtClean="0"/>
              <a:t>your waiter</a:t>
            </a:r>
          </a:p>
          <a:p>
            <a:pPr marL="342900" indent="-342900">
              <a:buAutoNum type="arabicPeriod"/>
            </a:pPr>
            <a:r>
              <a:rPr lang="en-US" sz="2300" dirty="0" smtClean="0"/>
              <a:t>You finished eating, you call the waiter to pay </a:t>
            </a:r>
          </a:p>
          <a:p>
            <a:pPr marL="342900" indent="-342900">
              <a:buAutoNum type="arabicPeriod"/>
            </a:pPr>
            <a:r>
              <a:rPr lang="en-US" sz="2300" dirty="0" smtClean="0"/>
              <a:t>Your friend thanks you for paying for the meal</a:t>
            </a:r>
          </a:p>
          <a:p>
            <a:pPr marL="342900" indent="-342900">
              <a:buAutoNum type="arabicPeriod"/>
            </a:pPr>
            <a:r>
              <a:rPr lang="en-US" sz="2300" dirty="0" smtClean="0"/>
              <a:t>The next time you will meet your friend is in a few weeks</a:t>
            </a:r>
          </a:p>
          <a:p>
            <a:pPr marL="342900" indent="-342900">
              <a:buAutoNum type="arabicPeriod"/>
            </a:pPr>
            <a:r>
              <a:rPr lang="en-US" sz="2300" dirty="0" smtClean="0"/>
              <a:t>You return to the hotel and greet the hotel receptionist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464495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4385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5334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600" dirty="0" smtClean="0"/>
              <a:t>こんにちは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21336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Konnichiwa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320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56820"/>
            <a:ext cx="38100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403131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600" dirty="0" smtClean="0"/>
              <a:t>こんばんは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21336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Konbanwa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785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19400"/>
            <a:ext cx="428625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9391" y="5334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600" dirty="0"/>
              <a:t>おやすみなさ</a:t>
            </a:r>
            <a:r>
              <a:rPr lang="ja-JP" altLang="en-US" sz="6600" dirty="0" smtClean="0"/>
              <a:t>い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21336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Oyasuminasai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928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38400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533400"/>
            <a:ext cx="8610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800" dirty="0"/>
              <a:t>で</a:t>
            </a:r>
            <a:r>
              <a:rPr lang="ja-JP" altLang="en-US" sz="5800" dirty="0" smtClean="0"/>
              <a:t>は、また　</a:t>
            </a:r>
            <a:r>
              <a:rPr lang="en-US" altLang="ja-JP" sz="5800" dirty="0" smtClean="0"/>
              <a:t>OR</a:t>
            </a:r>
            <a:r>
              <a:rPr lang="ja-JP" altLang="en-US" sz="5800" dirty="0" smtClean="0"/>
              <a:t>　じゃ、また</a:t>
            </a:r>
            <a:endParaRPr lang="en-US" sz="5800" dirty="0"/>
          </a:p>
        </p:txBody>
      </p:sp>
      <p:sp>
        <p:nvSpPr>
          <p:cNvPr id="5" name="TextBox 4"/>
          <p:cNvSpPr txBox="1"/>
          <p:nvPr/>
        </p:nvSpPr>
        <p:spPr>
          <a:xfrm>
            <a:off x="6699191" y="2122206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Dewa</a:t>
            </a:r>
            <a:r>
              <a:rPr lang="en-US" sz="2800" dirty="0" smtClean="0"/>
              <a:t> </a:t>
            </a:r>
            <a:r>
              <a:rPr lang="en-US" sz="2800" dirty="0" err="1" smtClean="0"/>
              <a:t>mata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Ja</a:t>
            </a:r>
            <a:r>
              <a:rPr lang="en-US" sz="2800" dirty="0" smtClean="0"/>
              <a:t> </a:t>
            </a:r>
            <a:r>
              <a:rPr lang="en-US" sz="2800" dirty="0" err="1" smtClean="0"/>
              <a:t>mata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256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81200"/>
            <a:ext cx="4349750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98475" y="6858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600" smtClean="0">
                <a:solidFill>
                  <a:schemeClr val="tx1"/>
                </a:solidFill>
              </a:rPr>
              <a:t>さようなら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2139297"/>
            <a:ext cx="2174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Sayōnara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554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3888" y="4572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000" dirty="0" smtClean="0">
                <a:solidFill>
                  <a:schemeClr val="tx1"/>
                </a:solidFill>
              </a:rPr>
              <a:t>おさきに　しつれいします</a:t>
            </a:r>
            <a:endParaRPr lang="en-US" altLang="ja-JP" sz="6000" dirty="0" smtClean="0">
              <a:solidFill>
                <a:schemeClr val="tx1"/>
              </a:solidFill>
            </a:endParaRPr>
          </a:p>
          <a:p>
            <a:r>
              <a:rPr lang="ja-JP" altLang="en-US" sz="6000" dirty="0">
                <a:solidFill>
                  <a:schemeClr val="tx1"/>
                </a:solidFill>
              </a:rPr>
              <a:t>おつかれさまでした</a:t>
            </a:r>
            <a:endParaRPr lang="en-US" sz="6000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helpgov.files.wordpress.com/2011/05/waving-goodb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24200"/>
            <a:ext cx="3610272" cy="285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25710" y="2484690"/>
            <a:ext cx="44658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Osaki </a:t>
            </a:r>
            <a:r>
              <a:rPr lang="en-US" sz="2800" dirty="0" err="1" smtClean="0"/>
              <a:t>ni</a:t>
            </a:r>
            <a:r>
              <a:rPr lang="en-US" sz="2800" dirty="0" smtClean="0"/>
              <a:t> </a:t>
            </a:r>
            <a:r>
              <a:rPr lang="en-US" sz="2800" dirty="0" err="1" smtClean="0"/>
              <a:t>shitsurei</a:t>
            </a:r>
            <a:r>
              <a:rPr lang="en-US" sz="2800" dirty="0" smtClean="0"/>
              <a:t> </a:t>
            </a:r>
            <a:r>
              <a:rPr lang="en-US" sz="2800" dirty="0" err="1" smtClean="0"/>
              <a:t>shimasu</a:t>
            </a:r>
            <a:endParaRPr lang="en-US" sz="2800" dirty="0" smtClean="0"/>
          </a:p>
          <a:p>
            <a:r>
              <a:rPr lang="en-US" sz="2800" dirty="0" err="1" smtClean="0"/>
              <a:t>Otsukaresama</a:t>
            </a:r>
            <a:r>
              <a:rPr lang="en-US" sz="2800" dirty="0" smtClean="0"/>
              <a:t> </a:t>
            </a:r>
            <a:r>
              <a:rPr lang="en-US" sz="2800" dirty="0" err="1" smtClean="0"/>
              <a:t>deshita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545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1834" y="457200"/>
            <a:ext cx="617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 smtClean="0"/>
              <a:t>いってきます</a:t>
            </a:r>
            <a:endParaRPr lang="en-US" altLang="ja-JP" sz="5400" dirty="0" smtClean="0"/>
          </a:p>
          <a:p>
            <a:pPr algn="ctr"/>
            <a:r>
              <a:rPr lang="ja-JP" altLang="en-US" sz="5400" dirty="0"/>
              <a:t>いって</a:t>
            </a:r>
            <a:r>
              <a:rPr lang="ja-JP" altLang="en-US" sz="5400" dirty="0" smtClean="0"/>
              <a:t>らっしゃい</a:t>
            </a:r>
            <a:endParaRPr lang="en-US" sz="5400" dirty="0"/>
          </a:p>
        </p:txBody>
      </p:sp>
      <p:pic>
        <p:nvPicPr>
          <p:cNvPr id="3074" name="Picture 2" descr="http://www.uji.ed.jp/kasatori-es/24nenndo/ima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14600"/>
            <a:ext cx="333375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0800" y="2133600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Ittekimasu</a:t>
            </a:r>
            <a:endParaRPr lang="en-US" sz="2800" dirty="0" smtClean="0"/>
          </a:p>
          <a:p>
            <a:r>
              <a:rPr lang="en-US" sz="2800" dirty="0" err="1" smtClean="0"/>
              <a:t>Itterasshai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856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70</TotalTime>
  <Words>315</Words>
  <Application>Microsoft Office PowerPoint</Application>
  <PresentationFormat>On-screen Show (4:3)</PresentationFormat>
  <Paragraphs>66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Civic</vt:lpstr>
      <vt:lpstr>Useful daily expressions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Useful daily expressions</dc:title>
  <dc:creator>Bill &amp; Inge</dc:creator>
  <cp:lastModifiedBy>Bill &amp; Inge</cp:lastModifiedBy>
  <cp:revision>10</cp:revision>
  <dcterms:created xsi:type="dcterms:W3CDTF">2012-12-05T03:35:18Z</dcterms:created>
  <dcterms:modified xsi:type="dcterms:W3CDTF">2012-12-05T04:49:51Z</dcterms:modified>
</cp:coreProperties>
</file>