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97" r:id="rId2"/>
    <p:sldId id="283" r:id="rId3"/>
    <p:sldId id="308" r:id="rId4"/>
    <p:sldId id="307" r:id="rId5"/>
    <p:sldId id="302" r:id="rId6"/>
    <p:sldId id="266" r:id="rId7"/>
    <p:sldId id="304" r:id="rId8"/>
    <p:sldId id="269" r:id="rId9"/>
    <p:sldId id="279" r:id="rId10"/>
    <p:sldId id="259" r:id="rId11"/>
    <p:sldId id="299" r:id="rId12"/>
    <p:sldId id="263" r:id="rId13"/>
    <p:sldId id="274" r:id="rId14"/>
    <p:sldId id="300" r:id="rId15"/>
    <p:sldId id="282" r:id="rId16"/>
    <p:sldId id="275" r:id="rId17"/>
    <p:sldId id="286" r:id="rId18"/>
    <p:sldId id="261" r:id="rId19"/>
    <p:sldId id="276" r:id="rId20"/>
    <p:sldId id="271" r:id="rId21"/>
    <p:sldId id="277" r:id="rId22"/>
    <p:sldId id="278" r:id="rId23"/>
    <p:sldId id="311" r:id="rId24"/>
    <p:sldId id="272" r:id="rId25"/>
    <p:sldId id="257" r:id="rId26"/>
    <p:sldId id="280" r:id="rId27"/>
    <p:sldId id="281" r:id="rId28"/>
    <p:sldId id="265" r:id="rId29"/>
    <p:sldId id="298" r:id="rId30"/>
    <p:sldId id="267" r:id="rId31"/>
    <p:sldId id="310" r:id="rId32"/>
    <p:sldId id="264" r:id="rId33"/>
    <p:sldId id="268" r:id="rId34"/>
    <p:sldId id="270" r:id="rId35"/>
    <p:sldId id="309" r:id="rId36"/>
    <p:sldId id="273" r:id="rId37"/>
    <p:sldId id="285" r:id="rId38"/>
    <p:sldId id="284" r:id="rId39"/>
    <p:sldId id="258" r:id="rId40"/>
    <p:sldId id="260" r:id="rId41"/>
    <p:sldId id="305" r:id="rId42"/>
    <p:sldId id="262" r:id="rId43"/>
    <p:sldId id="303" r:id="rId44"/>
    <p:sldId id="306" r:id="rId45"/>
    <p:sldId id="301" r:id="rId46"/>
    <p:sldId id="25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714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608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671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6708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1074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8115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311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284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9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85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655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463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60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705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124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713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B095-D537-4A8C-98DE-0B7CFDAAA9A5}" type="datetimeFigureOut">
              <a:rPr lang="en-AU" smtClean="0"/>
              <a:t>14/08/2014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499179D-2299-4CE6-A4D8-845ED281BA5C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486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19695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8800" smtClean="0">
                <a:latin typeface="HGSSoeiKakupoptai" pitchFamily="50" charset="-128"/>
                <a:ea typeface="HGSSoeiKakupoptai" pitchFamily="50" charset="-128"/>
              </a:rPr>
              <a:t>Tricky  </a:t>
            </a:r>
            <a:endParaRPr lang="en-AU" sz="8800" dirty="0" smtClean="0">
              <a:latin typeface="HGSSoeiKakupoptai" pitchFamily="50" charset="-128"/>
              <a:ea typeface="HGSSoeiKakupoptai" pitchFamily="50" charset="-128"/>
            </a:endParaRPr>
          </a:p>
          <a:p>
            <a:pPr marL="0" indent="0" algn="ctr">
              <a:buNone/>
            </a:pPr>
            <a:r>
              <a:rPr lang="en-AU" sz="8800" dirty="0" smtClean="0">
                <a:latin typeface="HGSSoeiKakupoptai" pitchFamily="50" charset="-128"/>
                <a:ea typeface="HGSSoeiKakupoptai" pitchFamily="50" charset="-128"/>
              </a:rPr>
              <a:t>Katakana</a:t>
            </a:r>
            <a:endParaRPr lang="en-AU" sz="8800" dirty="0">
              <a:latin typeface="HGSSoeiKakupoptai" pitchFamily="50" charset="-128"/>
              <a:ea typeface="HGSSoeiKakupopta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6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sain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サイン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03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denisuka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デニスカ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8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shiiru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シール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21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renji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レンジ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33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minisuka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ミニスカ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19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infure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6600" b="1" dirty="0" smtClean="0">
                <a:latin typeface="NtMotoyaKyotai" pitchFamily="18" charset="-128"/>
                <a:ea typeface="NtMotoyaKyotai" pitchFamily="18" charset="-128"/>
              </a:rPr>
              <a:t>インフレ</a:t>
            </a:r>
            <a:endParaRPr lang="en-AU" sz="166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1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rentogen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レントゲン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82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shiichikin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シーチキン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248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kyasutaa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キャスター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9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makku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マック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80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keitai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6600" b="1" dirty="0" smtClean="0">
                <a:latin typeface="NtMotoyaKyotai" pitchFamily="18" charset="-128"/>
                <a:ea typeface="NtMotoyaKyotai" pitchFamily="18" charset="-128"/>
              </a:rPr>
              <a:t>ケイタイ</a:t>
            </a:r>
            <a:endParaRPr lang="en-AU" sz="166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73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panku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パンク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6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sutaba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スタバ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037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donmai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ドンマイ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242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jiijan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ジー</a:t>
            </a:r>
            <a:r>
              <a:rPr lang="ja-JP" altLang="en-US" sz="11500" b="1" dirty="0">
                <a:latin typeface="NtMotoyaKyotai" pitchFamily="18" charset="-128"/>
                <a:ea typeface="NtMotoyaKyotai" pitchFamily="18" charset="-128"/>
              </a:rPr>
              <a:t>ジ</a:t>
            </a: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ャ</a:t>
            </a:r>
            <a:r>
              <a:rPr lang="ja-JP" altLang="en-US" sz="11500" b="1" dirty="0">
                <a:latin typeface="NtMotoyaKyotai" pitchFamily="18" charset="-128"/>
                <a:ea typeface="NtMotoyaKyotai" pitchFamily="18" charset="-128"/>
              </a:rPr>
              <a:t>ン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058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furonto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フロント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36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arubaito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アルバイト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05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kopipe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コピペ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21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meruado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6600" b="1" dirty="0" smtClean="0">
                <a:latin typeface="NtMotoyaKyotai" pitchFamily="18" charset="-128"/>
                <a:ea typeface="NtMotoyaKyotai" pitchFamily="18" charset="-128"/>
              </a:rPr>
              <a:t>メルアド</a:t>
            </a:r>
            <a:endParaRPr lang="en-AU" sz="166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00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toranpu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トランプ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7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saabisu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サービス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4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patokaa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6600" b="1" dirty="0" smtClean="0">
                <a:latin typeface="NtMotoyaKyotai" pitchFamily="18" charset="-128"/>
                <a:ea typeface="NtMotoyaKyotai" pitchFamily="18" charset="-128"/>
              </a:rPr>
              <a:t>パトカ</a:t>
            </a:r>
            <a:r>
              <a:rPr lang="ja-JP" altLang="en-US" sz="16600" b="1" dirty="0">
                <a:latin typeface="NtMotoyaKyotai" pitchFamily="18" charset="-128"/>
                <a:ea typeface="NtMotoyaKyotai" pitchFamily="18" charset="-128"/>
              </a:rPr>
              <a:t>ー</a:t>
            </a:r>
            <a:endParaRPr lang="en-AU" sz="166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74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manshon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マンション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761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sutoobu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6600" b="1" dirty="0" smtClean="0">
                <a:latin typeface="NtMotoyaKyotai" pitchFamily="18" charset="-128"/>
                <a:ea typeface="NtMotoyaKyotai" pitchFamily="18" charset="-128"/>
              </a:rPr>
              <a:t>ストー</a:t>
            </a:r>
            <a:r>
              <a:rPr lang="ja-JP" altLang="en-US" sz="16600" b="1" dirty="0">
                <a:latin typeface="NtMotoyaKyotai" pitchFamily="18" charset="-128"/>
                <a:ea typeface="NtMotoyaKyotai" pitchFamily="18" charset="-128"/>
              </a:rPr>
              <a:t>ブ</a:t>
            </a:r>
            <a:endParaRPr lang="en-AU" sz="166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98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doraibaa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>
                <a:latin typeface="NtMotoyaKyotai" pitchFamily="18" charset="-128"/>
                <a:ea typeface="NtMotoyaKyotai" pitchFamily="18" charset="-128"/>
              </a:rPr>
              <a:t>ドライバー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21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ankeeto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アンケート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2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noruma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ノルマ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48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tarento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ja-JP" altLang="en-US" sz="16600" b="1" dirty="0" smtClean="0">
                <a:latin typeface="NtMotoyaKyotai" pitchFamily="18" charset="-128"/>
                <a:ea typeface="NtMotoyaKyotai" pitchFamily="18" charset="-128"/>
              </a:rPr>
              <a:t>タレン</a:t>
            </a:r>
            <a:r>
              <a:rPr lang="ja-JP" altLang="en-US" sz="16600" b="1" dirty="0">
                <a:latin typeface="NtMotoyaKyotai" pitchFamily="18" charset="-128"/>
                <a:ea typeface="NtMotoyaKyotai" pitchFamily="18" charset="-128"/>
              </a:rPr>
              <a:t>ト</a:t>
            </a:r>
            <a:endParaRPr lang="en-AU" sz="166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46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meiku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メイク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89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apuri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アプリ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086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rimokon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リモコン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33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kureemu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16600" dirty="0" smtClean="0">
                <a:latin typeface="NtMotoyaKyotai" pitchFamily="18" charset="-128"/>
                <a:ea typeface="NtMotoyaKyotai" pitchFamily="18" charset="-128"/>
              </a:rPr>
              <a:t>クレーム</a:t>
            </a:r>
            <a:endParaRPr lang="en-AU" sz="16600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78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ootobai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オートバ</a:t>
            </a:r>
            <a:r>
              <a:rPr lang="ja-JP" altLang="en-US" sz="11500" b="1" dirty="0">
                <a:latin typeface="NtMotoyaKyotai" pitchFamily="18" charset="-128"/>
                <a:ea typeface="NtMotoyaKyotai" pitchFamily="18" charset="-128"/>
              </a:rPr>
              <a:t>イ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25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chakku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チャック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29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bebiikaa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ベビーカ</a:t>
            </a:r>
            <a:r>
              <a:rPr lang="ja-JP" altLang="en-US" sz="11500" b="1" dirty="0">
                <a:latin typeface="NtMotoyaKyotai" pitchFamily="18" charset="-128"/>
                <a:ea typeface="NtMotoyaKyotai" pitchFamily="18" charset="-128"/>
              </a:rPr>
              <a:t>ー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45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konsento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1500" b="1" dirty="0" smtClean="0">
                <a:latin typeface="NtMotoyaKyotai" pitchFamily="18" charset="-128"/>
                <a:ea typeface="NtMotoyaKyotai" pitchFamily="18" charset="-128"/>
              </a:rPr>
              <a:t>コンセント</a:t>
            </a:r>
            <a:endParaRPr lang="en-AU" sz="115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564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biru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>
                <a:latin typeface="NtMotoyaKyotai" pitchFamily="18" charset="-128"/>
                <a:ea typeface="NtMotoyaKyotai" pitchFamily="18" charset="-128"/>
              </a:rPr>
              <a:t>ビル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74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ooeru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オーエ</a:t>
            </a:r>
            <a:r>
              <a:rPr lang="ja-JP" altLang="en-US" sz="13800" b="1" dirty="0">
                <a:latin typeface="NtMotoyaKyotai" pitchFamily="18" charset="-128"/>
                <a:ea typeface="NtMotoyaKyotai" pitchFamily="18" charset="-128"/>
              </a:rPr>
              <a:t>ル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70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arasaa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アラサー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110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piero</a:t>
            </a:r>
            <a:endParaRPr lang="en-AU" sz="6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ピエロ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08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sumaato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スマー</a:t>
            </a:r>
            <a:r>
              <a:rPr lang="ja-JP" altLang="en-US" sz="13800" b="1" dirty="0">
                <a:latin typeface="NtMotoyaKyotai" pitchFamily="18" charset="-128"/>
                <a:ea typeface="NtMotoyaKyotai" pitchFamily="18" charset="-128"/>
              </a:rPr>
              <a:t>ト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95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baikingu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バイキング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751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dejikame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13800" b="1" dirty="0">
                <a:latin typeface="NtMotoyaKyotai" pitchFamily="18" charset="-128"/>
                <a:ea typeface="NtMotoyaKyotai" pitchFamily="18" charset="-128"/>
              </a:rPr>
              <a:t>デジカメ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376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hocchikisu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ja-JP" altLang="en-US" sz="13800" b="1" dirty="0" smtClean="0">
                <a:latin typeface="NtMotoyaKyotai" pitchFamily="18" charset="-128"/>
                <a:ea typeface="NtMotoyaKyotai" pitchFamily="18" charset="-128"/>
              </a:rPr>
              <a:t>ホッチキス</a:t>
            </a:r>
            <a:endParaRPr lang="en-AU" sz="138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90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AU" sz="6600" b="1" dirty="0" smtClean="0"/>
              <a:t>sumaho</a:t>
            </a:r>
            <a:endParaRPr lang="en-AU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ja-JP" altLang="en-US" sz="19900" b="1" dirty="0" smtClean="0">
                <a:latin typeface="NtMotoyaKyotai" pitchFamily="18" charset="-128"/>
                <a:ea typeface="NtMotoyaKyotai" pitchFamily="18" charset="-128"/>
              </a:rPr>
              <a:t>スマホ</a:t>
            </a:r>
            <a:endParaRPr lang="en-AU" sz="19900" b="1" dirty="0">
              <a:latin typeface="NtMotoyaKyotai" pitchFamily="18" charset="-128"/>
              <a:ea typeface="NtMotoyaKyotai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99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226</Words>
  <Application>Microsoft Office PowerPoint</Application>
  <PresentationFormat>On-screen Show (4:3)</PresentationFormat>
  <Paragraphs>92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HGSSoeiKakupoptai</vt:lpstr>
      <vt:lpstr>NtMotoyaKyotai</vt:lpstr>
      <vt:lpstr>Arial</vt:lpstr>
      <vt:lpstr>Trebuchet MS</vt:lpstr>
      <vt:lpstr>Wingdings 3</vt:lpstr>
      <vt:lpstr>Facet</vt:lpstr>
      <vt:lpstr>PowerPoint Presentation</vt:lpstr>
      <vt:lpstr>keitai</vt:lpstr>
      <vt:lpstr>patokaa</vt:lpstr>
      <vt:lpstr>ootobai</vt:lpstr>
      <vt:lpstr>sumaato</vt:lpstr>
      <vt:lpstr>baikingu</vt:lpstr>
      <vt:lpstr>dejikame</vt:lpstr>
      <vt:lpstr>hocchikisu</vt:lpstr>
      <vt:lpstr>sumaho</vt:lpstr>
      <vt:lpstr>sain</vt:lpstr>
      <vt:lpstr>denisuka</vt:lpstr>
      <vt:lpstr>shiiru</vt:lpstr>
      <vt:lpstr>renji</vt:lpstr>
      <vt:lpstr>minisuka</vt:lpstr>
      <vt:lpstr>infure</vt:lpstr>
      <vt:lpstr>rentogen</vt:lpstr>
      <vt:lpstr>shiichikin</vt:lpstr>
      <vt:lpstr>kyasutaa</vt:lpstr>
      <vt:lpstr>makku</vt:lpstr>
      <vt:lpstr>panku</vt:lpstr>
      <vt:lpstr>sutaba</vt:lpstr>
      <vt:lpstr>donmai</vt:lpstr>
      <vt:lpstr>jiijan</vt:lpstr>
      <vt:lpstr>furonto</vt:lpstr>
      <vt:lpstr>arubaito</vt:lpstr>
      <vt:lpstr>kopipe</vt:lpstr>
      <vt:lpstr>meruado</vt:lpstr>
      <vt:lpstr>toranpu</vt:lpstr>
      <vt:lpstr>saabisu</vt:lpstr>
      <vt:lpstr>manshon</vt:lpstr>
      <vt:lpstr>sutoobu</vt:lpstr>
      <vt:lpstr>doraibaa</vt:lpstr>
      <vt:lpstr>ankeeto</vt:lpstr>
      <vt:lpstr>noruma</vt:lpstr>
      <vt:lpstr>tarento</vt:lpstr>
      <vt:lpstr>meiku</vt:lpstr>
      <vt:lpstr>apuri</vt:lpstr>
      <vt:lpstr>rimokon</vt:lpstr>
      <vt:lpstr>kureemu</vt:lpstr>
      <vt:lpstr>chakku</vt:lpstr>
      <vt:lpstr>bebiikaa</vt:lpstr>
      <vt:lpstr>konsento</vt:lpstr>
      <vt:lpstr>biru</vt:lpstr>
      <vt:lpstr>ooeru</vt:lpstr>
      <vt:lpstr>arasaa</vt:lpstr>
      <vt:lpstr>piero</vt:lpstr>
    </vt:vector>
  </TitlesOfParts>
  <Company>Diocese of Broken Bay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Walsh</dc:creator>
  <cp:lastModifiedBy>Inge Foley</cp:lastModifiedBy>
  <cp:revision>30</cp:revision>
  <dcterms:created xsi:type="dcterms:W3CDTF">2012-11-26T02:48:40Z</dcterms:created>
  <dcterms:modified xsi:type="dcterms:W3CDTF">2014-08-14T03:22:21Z</dcterms:modified>
</cp:coreProperties>
</file>