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tile tx="254000" ty="25400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B3A674-8AF0-437E-8940-01A859CA9F75}" type="datetimeFigureOut">
              <a:rPr lang="en-AU" smtClean="0"/>
              <a:t>13/04/2014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5BC3C7-9C0A-43CB-9643-703DCE16291E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851648" cy="18002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AU" sz="9600" dirty="0" smtClean="0"/>
              <a:t>Time Test</a:t>
            </a:r>
            <a:endParaRPr lang="en-AU" sz="9600" dirty="0"/>
          </a:p>
        </p:txBody>
      </p:sp>
    </p:spTree>
    <p:extLst>
      <p:ext uri="{BB962C8B-B14F-4D97-AF65-F5344CB8AC3E}">
        <p14:creationId xmlns:p14="http://schemas.microsoft.com/office/powerpoint/2010/main" val="26760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7444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8.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158417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8800" dirty="0" smtClean="0"/>
              <a:t>十一時十分まえ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946448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/>
              <a:t>9</a:t>
            </a:r>
            <a:r>
              <a:rPr lang="en-AU" altLang="ja-JP" sz="8000" dirty="0" smtClean="0"/>
              <a:t>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4159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あした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522512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ja-JP" altLang="en-US" sz="8000" dirty="0" smtClean="0"/>
              <a:t>１</a:t>
            </a:r>
            <a:r>
              <a:rPr lang="en-AU" altLang="ja-JP" sz="8000" dirty="0" smtClean="0"/>
              <a:t>0.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0954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1500" dirty="0" smtClean="0"/>
              <a:t>せんしゅう</a:t>
            </a:r>
            <a:endParaRPr lang="en-AU" sz="115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450504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11.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9757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こんげつ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522512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12.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695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きょねん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78496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13.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9757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きのう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78496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14.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255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ことし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78496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15.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695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きょう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78496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16.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0954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1500" dirty="0" smtClean="0"/>
              <a:t>らいしゅう</a:t>
            </a:r>
            <a:endParaRPr lang="en-AU" sz="115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450504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17.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9757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せんげつ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056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6000" dirty="0" smtClean="0"/>
              <a:t>Write the English meaning </a:t>
            </a:r>
            <a:r>
              <a:rPr lang="en-AU" sz="6000" dirty="0" smtClean="0"/>
              <a:t>for </a:t>
            </a:r>
            <a:r>
              <a:rPr lang="en-AU" sz="6000" dirty="0" smtClean="0"/>
              <a:t>the following 20 </a:t>
            </a:r>
            <a:r>
              <a:rPr lang="en-AU" sz="6000" dirty="0" smtClean="0"/>
              <a:t>times</a:t>
            </a:r>
            <a:endParaRPr lang="en-AU" sz="6000" dirty="0"/>
          </a:p>
        </p:txBody>
      </p:sp>
    </p:spTree>
    <p:extLst>
      <p:ext uri="{BB962C8B-B14F-4D97-AF65-F5344CB8AC3E}">
        <p14:creationId xmlns:p14="http://schemas.microsoft.com/office/powerpoint/2010/main" val="41306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06488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18.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7769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9600" dirty="0" smtClean="0"/>
              <a:t>せんしゅうの水曜日</a:t>
            </a:r>
            <a:endParaRPr lang="en-AU" sz="96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78496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19.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らいねんの四月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78496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 smtClean="0"/>
              <a:t>20.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あしたの三時半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23448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ja-JP" altLang="en-US" sz="8000" dirty="0" smtClean="0"/>
              <a:t>１</a:t>
            </a:r>
            <a:r>
              <a:rPr lang="en-AU" altLang="ja-JP" sz="8000" dirty="0" smtClean="0"/>
              <a:t>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213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3800" dirty="0" smtClean="0"/>
              <a:t>四時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15963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7444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/>
              <a:t>2</a:t>
            </a:r>
            <a:r>
              <a:rPr lang="en-AU" altLang="ja-JP" sz="8000" dirty="0" smtClean="0"/>
              <a:t>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5761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3800" dirty="0"/>
              <a:t>二</a:t>
            </a:r>
            <a:r>
              <a:rPr lang="ja-JP" altLang="en-US" sz="13800" dirty="0" smtClean="0"/>
              <a:t>時半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090464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/>
              <a:t>3</a:t>
            </a:r>
            <a:r>
              <a:rPr lang="en-AU" altLang="ja-JP" sz="8000" dirty="0" smtClean="0"/>
              <a:t>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213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3800" dirty="0"/>
              <a:t>十</a:t>
            </a:r>
            <a:r>
              <a:rPr lang="ja-JP" altLang="en-US" sz="13800" dirty="0" smtClean="0"/>
              <a:t>時五分</a:t>
            </a:r>
            <a:endParaRPr lang="en-AU" sz="13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018456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/>
              <a:t>4</a:t>
            </a:r>
            <a:r>
              <a:rPr lang="en-AU" altLang="ja-JP" sz="8000" dirty="0" smtClean="0"/>
              <a:t>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255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1500" dirty="0" smtClean="0"/>
              <a:t>ごご十二時</a:t>
            </a:r>
            <a:endParaRPr lang="en-AU" sz="115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018456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/>
              <a:t>5</a:t>
            </a:r>
            <a:r>
              <a:rPr lang="en-AU" altLang="ja-JP" sz="8000" dirty="0" smtClean="0"/>
              <a:t>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3753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9600" dirty="0" smtClean="0"/>
              <a:t>ごぜん九時半</a:t>
            </a:r>
            <a:endParaRPr lang="en-AU" sz="96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7444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/>
              <a:t>6</a:t>
            </a:r>
            <a:r>
              <a:rPr lang="en-AU" altLang="ja-JP" sz="8000" dirty="0" smtClean="0"/>
              <a:t>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55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8800" dirty="0" smtClean="0"/>
              <a:t>七時十五分まえ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090464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altLang="ja-JP" sz="8000" dirty="0"/>
              <a:t>7</a:t>
            </a:r>
            <a:r>
              <a:rPr lang="en-AU" altLang="ja-JP" sz="8000" dirty="0" smtClean="0"/>
              <a:t>.</a:t>
            </a:r>
            <a:endParaRPr lang="en-AU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8800" dirty="0" smtClean="0"/>
              <a:t>ごご八時四十分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314955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150</Words>
  <Application>Microsoft Office PowerPoint</Application>
  <PresentationFormat>On-screen Show (4:3)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HGP明朝E</vt:lpstr>
      <vt:lpstr>ＭＳ Ｐゴシック</vt:lpstr>
      <vt:lpstr>Calibri</vt:lpstr>
      <vt:lpstr>Constantia</vt:lpstr>
      <vt:lpstr>Wingdings 2</vt:lpstr>
      <vt:lpstr>Flow</vt:lpstr>
      <vt:lpstr>Time Test</vt:lpstr>
      <vt:lpstr>PowerPoint Presentation</vt:lpstr>
      <vt:lpstr>１.</vt:lpstr>
      <vt:lpstr>2.</vt:lpstr>
      <vt:lpstr>3.</vt:lpstr>
      <vt:lpstr>4.</vt:lpstr>
      <vt:lpstr>5.</vt:lpstr>
      <vt:lpstr>6.</vt:lpstr>
      <vt:lpstr>7.</vt:lpstr>
      <vt:lpstr>8.</vt:lpstr>
      <vt:lpstr>9.</vt:lpstr>
      <vt:lpstr>１0.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</vt:lpstr>
      <vt:lpstr>20.</vt:lpstr>
    </vt:vector>
  </TitlesOfParts>
  <Company>Mater Dei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Test</dc:title>
  <dc:creator>Rosanne Jacobs</dc:creator>
  <cp:lastModifiedBy>Inge Foley</cp:lastModifiedBy>
  <cp:revision>5</cp:revision>
  <dcterms:created xsi:type="dcterms:W3CDTF">2012-06-26T05:50:26Z</dcterms:created>
  <dcterms:modified xsi:type="dcterms:W3CDTF">2014-04-13T05:31:41Z</dcterms:modified>
</cp:coreProperties>
</file>