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316" r:id="rId2"/>
    <p:sldId id="31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318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31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305" r:id="rId42"/>
    <p:sldId id="306" r:id="rId43"/>
    <p:sldId id="292" r:id="rId44"/>
    <p:sldId id="307" r:id="rId45"/>
    <p:sldId id="308" r:id="rId46"/>
    <p:sldId id="309" r:id="rId47"/>
    <p:sldId id="293" r:id="rId48"/>
    <p:sldId id="294" r:id="rId49"/>
    <p:sldId id="295" r:id="rId50"/>
    <p:sldId id="296" r:id="rId51"/>
    <p:sldId id="297" r:id="rId52"/>
    <p:sldId id="320" r:id="rId53"/>
    <p:sldId id="311" r:id="rId54"/>
    <p:sldId id="298" r:id="rId55"/>
    <p:sldId id="312" r:id="rId56"/>
    <p:sldId id="299" r:id="rId57"/>
    <p:sldId id="313" r:id="rId58"/>
    <p:sldId id="300" r:id="rId59"/>
    <p:sldId id="310" r:id="rId60"/>
    <p:sldId id="301" r:id="rId61"/>
    <p:sldId id="302" r:id="rId62"/>
    <p:sldId id="303" r:id="rId63"/>
    <p:sldId id="314" r:id="rId64"/>
    <p:sldId id="304" r:id="rId65"/>
    <p:sldId id="315" r:id="rId66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  <a:srgbClr val="5EB2FE"/>
    <a:srgbClr val="99CCFF"/>
    <a:srgbClr val="0066FF"/>
    <a:srgbClr val="6666FF"/>
    <a:srgbClr val="9966FF"/>
    <a:srgbClr val="FF434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43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AFF0A-6623-4BDC-A07B-FC6118DE0114}" type="datetimeFigureOut">
              <a:rPr lang="en-AU" smtClean="0"/>
              <a:t>26/07/2014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822F6-D199-46BC-AF4E-2DC79B5187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47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822F6-D199-46BC-AF4E-2DC79B51878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534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822F6-D199-46BC-AF4E-2DC79B51878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5479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822F6-D199-46BC-AF4E-2DC79B518784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9418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822F6-D199-46BC-AF4E-2DC79B518784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640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822F6-D199-46BC-AF4E-2DC79B518784}" type="slidenum">
              <a:rPr lang="en-AU" smtClean="0"/>
              <a:t>52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558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8D890-5CB7-4AD5-8FA7-24DCB67BBB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420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D80B9-094A-44E9-B436-8135C3BD28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84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CD02F-6C62-4A9C-A954-B9E31A4449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84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4FD3C-2E7D-453D-A4C5-E362B9A408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B91BA-DDD1-4719-B62E-8C510F2F98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200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491CE-D086-4B4A-A122-7ED9CB3E05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56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840B5-9E94-4742-80F0-31EE040DE8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52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86CF3-6E55-4733-B1C7-D7B3E2FF04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106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9313B-43DA-44AB-A7E3-727F17D60F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536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EE343-8BF9-450F-8358-6C347118AE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479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03AB1-54D3-48FB-A8DE-866CEA2DD6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889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18553E8-8C0B-4D24-ACAC-CC286C03CF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9933"/>
          </a:solidFill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Telling the Time </a:t>
            </a:r>
            <a:endParaRPr lang="en-AU" b="1" dirty="0">
              <a:ln w="1270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Hours, AM, PM, Minutes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3060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08:00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（午前）８時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141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はちじ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09:00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（午前）９時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027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く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10:00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46482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（午前）１０時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429000" y="4405313"/>
            <a:ext cx="2487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じゅう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11:00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971800" y="46482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（午前）１１時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429000" y="4405313"/>
            <a:ext cx="2601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じゅういちじ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12:00</a:t>
            </a:r>
            <a:r>
              <a:rPr lang="en-US" altLang="ja-JP" sz="6600" smtClean="0">
                <a:solidFill>
                  <a:srgbClr val="00FF00"/>
                </a:solidFill>
              </a:rPr>
              <a:t>PM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971800" y="46482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（午後）１２時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429000" y="4405313"/>
            <a:ext cx="248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  じゅうにじ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495800"/>
            <a:ext cx="4572000" cy="860425"/>
          </a:xfrm>
          <a:solidFill>
            <a:srgbClr val="FF9933"/>
          </a:solidFill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Hours - PM</a:t>
            </a:r>
            <a:endParaRPr lang="en-AU" b="1" dirty="0">
              <a:ln w="1270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3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01:00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（午後）１時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581400" y="4405313"/>
            <a:ext cx="2143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いちじ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02:00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（午後）２時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に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03:00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（午後）３時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143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さんじ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04:00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（午後）４時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よ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495800"/>
            <a:ext cx="4572000" cy="860425"/>
          </a:xfrm>
          <a:solidFill>
            <a:srgbClr val="FF9933"/>
          </a:solidFill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Hours - AM</a:t>
            </a:r>
            <a:endParaRPr lang="en-AU" b="1" dirty="0">
              <a:ln w="1270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7966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05:00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（午後）５時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ご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06:00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（午後）６時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143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ろくじ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07:00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（午後）７時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143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しちじ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08:00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（午後）８時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143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はちじ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09:00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（午後）９時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く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10:00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971800" y="46482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（午後）１０時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429000" y="4405313"/>
            <a:ext cx="248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 じゅう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11:00</a:t>
            </a:r>
            <a:r>
              <a:rPr lang="en-US" altLang="ja-JP" sz="6600" smtClean="0">
                <a:solidFill>
                  <a:srgbClr val="080808"/>
                </a:solidFill>
              </a:rPr>
              <a:t>PM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71800" y="46482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（午後）１１時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429000" y="4405313"/>
            <a:ext cx="271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 ご　　じゅういちじ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rgbClr val="86B7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bg1">
                  <a:gamma/>
                  <a:shade val="4745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7451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80808"/>
                </a:solidFill>
              </a:rPr>
              <a:t>12:00</a:t>
            </a:r>
            <a:r>
              <a:rPr lang="en-US" altLang="ja-JP" sz="6600" smtClean="0">
                <a:solidFill>
                  <a:srgbClr val="080808"/>
                </a:solidFill>
              </a:rPr>
              <a:t>AM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71800" y="46482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（午前）１２時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429000" y="4405313"/>
            <a:ext cx="2601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じゅうにじ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495800"/>
            <a:ext cx="4572000" cy="860425"/>
          </a:xfrm>
          <a:solidFill>
            <a:srgbClr val="FF9933"/>
          </a:solidFill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Minutes</a:t>
            </a:r>
            <a:endParaRPr lang="en-AU" b="1" dirty="0">
              <a:ln w="1270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4472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00:01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１分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038600" y="44958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いっぷん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01:00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（午前）１時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81400" y="4405313"/>
            <a:ext cx="2141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いちじ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00:02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２分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114800" y="4495800"/>
            <a:ext cx="874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にふん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00:03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３分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038600" y="44958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さんぷん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00:04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４分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038600" y="44958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よんぷん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00:05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５分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114800" y="4495800"/>
            <a:ext cx="874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00:06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６分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038600" y="44958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ろっぷん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00:07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７分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038600" y="44958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ななふん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00:08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８分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038600" y="44958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はっぷん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00:09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９分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86200" y="4495800"/>
            <a:ext cx="1335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きゅうふん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00:10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１０分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038600" y="44958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じっぷん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733800" y="5410200"/>
            <a:ext cx="1811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（じゅっぷん）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00:11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１１分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733800" y="4495800"/>
            <a:ext cx="1795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じゅういっぷん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02:00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（午前）２時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027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に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00:12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１２分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810000" y="4495800"/>
            <a:ext cx="156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じゅうにふん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00:13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205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１３分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733800" y="4495800"/>
            <a:ext cx="1811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じゅうさんぷん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00:14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205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１４分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733800" y="4495800"/>
            <a:ext cx="1811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じゅうよんぷん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00:15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１５分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810000" y="4495800"/>
            <a:ext cx="156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じゅうごふん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00:16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205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１６分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733800" y="4495800"/>
            <a:ext cx="1811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じゅうろっぷん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00:17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205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１７分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733800" y="4495800"/>
            <a:ext cx="1811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じゅうななふん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00:18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205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１８分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733800" y="4495800"/>
            <a:ext cx="1811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じゅうはっぷん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00:19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１９分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581400" y="44958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じゅうきゅうふん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00:20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２０分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962400" y="4495800"/>
            <a:ext cx="1335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にじっぷん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581400" y="5334000"/>
            <a:ext cx="2044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（にじゅっぷん）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00:30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３０分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810000" y="4495800"/>
            <a:ext cx="156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さんじっぷん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505200" y="5334000"/>
            <a:ext cx="22765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（さんじゅっぷん）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03:00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（午前）３時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141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さんじ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00:40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４０分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0" y="4495800"/>
            <a:ext cx="156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よんじっぷん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505200" y="5334000"/>
            <a:ext cx="22765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（よんじゅっぷん）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11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FF4343"/>
                </a:solidFill>
              </a:rPr>
              <a:t>00:50</a:t>
            </a:r>
            <a:r>
              <a:rPr lang="en-US" altLang="ja-JP" sz="6600" smtClean="0">
                <a:solidFill>
                  <a:srgbClr val="FF4343"/>
                </a:solidFill>
              </a:rPr>
              <a:t>AM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886200" y="4724400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５０分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962400" y="4495800"/>
            <a:ext cx="1335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ごじっぷん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581400" y="5334000"/>
            <a:ext cx="2044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（ごじゅっぷん）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  <p:bldP spid="4403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495800"/>
            <a:ext cx="4572000" cy="860425"/>
          </a:xfrm>
          <a:solidFill>
            <a:srgbClr val="FF9933"/>
          </a:solidFill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Let’s </a:t>
            </a:r>
            <a:r>
              <a:rPr lang="en-US" b="1" dirty="0" err="1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practise</a:t>
            </a:r>
            <a:endParaRPr lang="en-AU" b="1" dirty="0">
              <a:ln w="1270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8392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06:30</a:t>
            </a:r>
            <a:r>
              <a:rPr lang="en-US" altLang="ja-JP" sz="6600" smtClean="0">
                <a:solidFill>
                  <a:srgbClr val="5EB2FE"/>
                </a:solidFill>
              </a:rPr>
              <a:t>AM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505200" y="4648200"/>
            <a:ext cx="2244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６時３０分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581400" y="4419600"/>
            <a:ext cx="22765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ろくじさんじっぷん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505200" y="5562600"/>
            <a:ext cx="2244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（６時半）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962400" y="5334000"/>
            <a:ext cx="1346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ろくじはん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3" grpId="0"/>
      <p:bldP spid="58374" grpId="0"/>
      <p:bldP spid="5837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07:30</a:t>
            </a:r>
            <a:r>
              <a:rPr lang="en-US" altLang="ja-JP" sz="6600" smtClean="0">
                <a:solidFill>
                  <a:srgbClr val="5EB2FE"/>
                </a:solidFill>
              </a:rPr>
              <a:t>AM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505200" y="4648200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７時３０分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581400" y="4419600"/>
            <a:ext cx="2255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しちじさんじっぷん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505200" y="5562600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（７時半）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962400" y="5334000"/>
            <a:ext cx="1335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しちじはん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/>
      <p:bldP spid="4506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08:15</a:t>
            </a:r>
            <a:r>
              <a:rPr lang="en-US" altLang="ja-JP" sz="6600" smtClean="0">
                <a:solidFill>
                  <a:srgbClr val="5EB2FE"/>
                </a:solidFill>
              </a:rPr>
              <a:t>AM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505200" y="4648200"/>
            <a:ext cx="2244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８時１５分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505200" y="4419600"/>
            <a:ext cx="22765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はちじじゅうごふん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09:20</a:t>
            </a:r>
            <a:r>
              <a:rPr lang="en-US" altLang="ja-JP" sz="6600" smtClean="0">
                <a:solidFill>
                  <a:srgbClr val="5EB2FE"/>
                </a:solidFill>
              </a:rPr>
              <a:t>AM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05200" y="4648200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９時２０分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581400" y="4419600"/>
            <a:ext cx="2143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く じ  にじっぷん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10:18</a:t>
            </a:r>
            <a:r>
              <a:rPr lang="en-US" altLang="ja-JP" sz="6600" smtClean="0">
                <a:solidFill>
                  <a:srgbClr val="5EB2FE"/>
                </a:solidFill>
              </a:rPr>
              <a:t>AM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276600" y="4648200"/>
            <a:ext cx="26564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１０時１８分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276600" y="4419600"/>
            <a:ext cx="27414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じゅうじじゅうはっぷん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11:45</a:t>
            </a:r>
            <a:r>
              <a:rPr lang="en-US" altLang="ja-JP" sz="6600" smtClean="0">
                <a:solidFill>
                  <a:srgbClr val="5EB2FE"/>
                </a:solidFill>
              </a:rPr>
              <a:t>AM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2766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１１時４５分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971800" y="4419600"/>
            <a:ext cx="340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じゅういちじよんじゅうごふん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12:03</a:t>
            </a:r>
            <a:r>
              <a:rPr lang="en-US" altLang="ja-JP" sz="6600" smtClean="0">
                <a:solidFill>
                  <a:srgbClr val="5EB2FE"/>
                </a:solidFill>
              </a:rPr>
              <a:t>PM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429000" y="4648200"/>
            <a:ext cx="2244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１２時３分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429000" y="4419600"/>
            <a:ext cx="22765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じゅうにじさんぷん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04:00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（午前）４時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027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よ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01:10</a:t>
            </a:r>
            <a:r>
              <a:rPr lang="en-US" altLang="ja-JP" sz="6600" smtClean="0">
                <a:solidFill>
                  <a:srgbClr val="5EB2FE"/>
                </a:solidFill>
              </a:rPr>
              <a:t>PM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05200" y="4648200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１時１０分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581400" y="44196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いちじ　じっぷん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02:07</a:t>
            </a:r>
            <a:r>
              <a:rPr lang="en-US" altLang="ja-JP" sz="6600" smtClean="0">
                <a:solidFill>
                  <a:srgbClr val="5EB2FE"/>
                </a:solidFill>
              </a:rPr>
              <a:t>PM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657600" y="4648200"/>
            <a:ext cx="181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２時７分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733800" y="4419600"/>
            <a:ext cx="179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に じ ななふん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03:56</a:t>
            </a:r>
            <a:r>
              <a:rPr lang="en-US" altLang="ja-JP" sz="6600" smtClean="0">
                <a:solidFill>
                  <a:srgbClr val="5EB2FE"/>
                </a:solidFill>
              </a:rPr>
              <a:t>PM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505200" y="4648200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３時５６分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276600" y="4419600"/>
            <a:ext cx="271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さんじごじゅうろっぷん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04:34</a:t>
            </a:r>
            <a:r>
              <a:rPr lang="en-US" altLang="ja-JP" sz="6600" smtClean="0">
                <a:solidFill>
                  <a:srgbClr val="5EB2FE"/>
                </a:solidFill>
              </a:rPr>
              <a:t>PM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505200" y="4648200"/>
            <a:ext cx="2244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４時３４分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276600" y="4419600"/>
            <a:ext cx="27414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よじさんじゅうよんぷん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05:29</a:t>
            </a:r>
            <a:r>
              <a:rPr lang="en-US" altLang="ja-JP" sz="6600" smtClean="0">
                <a:solidFill>
                  <a:srgbClr val="5EB2FE"/>
                </a:solidFill>
              </a:rPr>
              <a:t>PM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505200" y="4648200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５時２９分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276600" y="4419600"/>
            <a:ext cx="271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ごじにじゅうきゅうふん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EC9E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5EB2FE"/>
                </a:solidFill>
              </a:rPr>
              <a:t>06:41</a:t>
            </a:r>
            <a:r>
              <a:rPr lang="en-US" altLang="ja-JP" sz="6600" smtClean="0">
                <a:solidFill>
                  <a:srgbClr val="5EB2FE"/>
                </a:solidFill>
              </a:rPr>
              <a:t>PM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505200" y="4648200"/>
            <a:ext cx="2244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６時４１分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276600" y="4419600"/>
            <a:ext cx="29738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ろくじよんじゅういっぷん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05:00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（午前）５時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027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ご 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06:00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（午前）６時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141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ろくじ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371600" y="990600"/>
            <a:ext cx="6400800" cy="2895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CF8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2438400"/>
          </a:xfr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69804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11800" smtClean="0">
                <a:solidFill>
                  <a:srgbClr val="00FF00"/>
                </a:solidFill>
              </a:rPr>
              <a:t>07:00</a:t>
            </a:r>
            <a:r>
              <a:rPr lang="en-US" altLang="ja-JP" sz="6600" smtClean="0">
                <a:solidFill>
                  <a:srgbClr val="00FF00"/>
                </a:solidFill>
              </a:rPr>
              <a:t>AM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263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明朝" pitchFamily="17" charset="-128"/>
              </a:rPr>
              <a:t>（午前）７時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581400" y="4405313"/>
            <a:ext cx="2141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ご ぜん　　しちじ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692</Words>
  <Application>Microsoft Office PowerPoint</Application>
  <PresentationFormat>On-screen Show (4:3)</PresentationFormat>
  <Paragraphs>200</Paragraphs>
  <Slides>65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ＭＳ 明朝</vt:lpstr>
      <vt:lpstr>ＭＳ Ｐゴシック</vt:lpstr>
      <vt:lpstr>Arial</vt:lpstr>
      <vt:lpstr>Calibri</vt:lpstr>
      <vt:lpstr>標準デザイン</vt:lpstr>
      <vt:lpstr>Telling the Time </vt:lpstr>
      <vt:lpstr>Hours - AM</vt:lpstr>
      <vt:lpstr>01:00AM</vt:lpstr>
      <vt:lpstr>02:00AM</vt:lpstr>
      <vt:lpstr>03:00AM</vt:lpstr>
      <vt:lpstr>04:00AM</vt:lpstr>
      <vt:lpstr>05:00AM</vt:lpstr>
      <vt:lpstr>06:00AM</vt:lpstr>
      <vt:lpstr>07:00AM</vt:lpstr>
      <vt:lpstr>08:00AM</vt:lpstr>
      <vt:lpstr>09:00AM</vt:lpstr>
      <vt:lpstr>10:00AM</vt:lpstr>
      <vt:lpstr>11:00AM</vt:lpstr>
      <vt:lpstr>12:00PM</vt:lpstr>
      <vt:lpstr>Hours - PM</vt:lpstr>
      <vt:lpstr>01:00PM</vt:lpstr>
      <vt:lpstr>02:00PM</vt:lpstr>
      <vt:lpstr>03:00PM</vt:lpstr>
      <vt:lpstr>04:00PM</vt:lpstr>
      <vt:lpstr>05:00PM</vt:lpstr>
      <vt:lpstr>06:00PM</vt:lpstr>
      <vt:lpstr>07:00PM</vt:lpstr>
      <vt:lpstr>08:00PM</vt:lpstr>
      <vt:lpstr>09:00PM</vt:lpstr>
      <vt:lpstr>10:00PM</vt:lpstr>
      <vt:lpstr>11:00PM</vt:lpstr>
      <vt:lpstr>12:00AM</vt:lpstr>
      <vt:lpstr>Minutes</vt:lpstr>
      <vt:lpstr>00:01AM</vt:lpstr>
      <vt:lpstr>00:02AM</vt:lpstr>
      <vt:lpstr>00:03AM</vt:lpstr>
      <vt:lpstr>00:04AM</vt:lpstr>
      <vt:lpstr>00:05AM</vt:lpstr>
      <vt:lpstr>00:06AM</vt:lpstr>
      <vt:lpstr>00:07AM</vt:lpstr>
      <vt:lpstr>00:08AM</vt:lpstr>
      <vt:lpstr>00:09AM</vt:lpstr>
      <vt:lpstr>00:10AM</vt:lpstr>
      <vt:lpstr>00:11AM</vt:lpstr>
      <vt:lpstr>00:12AM</vt:lpstr>
      <vt:lpstr>00:13AM</vt:lpstr>
      <vt:lpstr>00:14AM</vt:lpstr>
      <vt:lpstr>00:15AM</vt:lpstr>
      <vt:lpstr>00:16AM</vt:lpstr>
      <vt:lpstr>00:17AM</vt:lpstr>
      <vt:lpstr>00:18AM</vt:lpstr>
      <vt:lpstr>00:19AM</vt:lpstr>
      <vt:lpstr>00:20AM</vt:lpstr>
      <vt:lpstr>00:30AM</vt:lpstr>
      <vt:lpstr>00:40AM</vt:lpstr>
      <vt:lpstr>00:50AM</vt:lpstr>
      <vt:lpstr>Let’s practise</vt:lpstr>
      <vt:lpstr>06:30AM</vt:lpstr>
      <vt:lpstr>07:30AM</vt:lpstr>
      <vt:lpstr>08:15AM</vt:lpstr>
      <vt:lpstr>09:20AM</vt:lpstr>
      <vt:lpstr>10:18AM</vt:lpstr>
      <vt:lpstr>11:45AM</vt:lpstr>
      <vt:lpstr>12:03PM</vt:lpstr>
      <vt:lpstr>01:10PM</vt:lpstr>
      <vt:lpstr>02:07PM</vt:lpstr>
      <vt:lpstr>03:56PM</vt:lpstr>
      <vt:lpstr>04:34PM</vt:lpstr>
      <vt:lpstr>05:29PM</vt:lpstr>
      <vt:lpstr>06:41PM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01:00</dc:title>
  <dc:creator>Thomas Tam</dc:creator>
  <cp:lastModifiedBy>Inge Foley</cp:lastModifiedBy>
  <cp:revision>56</cp:revision>
  <dcterms:created xsi:type="dcterms:W3CDTF">2008-04-24T15:22:11Z</dcterms:created>
  <dcterms:modified xsi:type="dcterms:W3CDTF">2014-07-26T05:06:10Z</dcterms:modified>
</cp:coreProperties>
</file>