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8" r:id="rId4"/>
    <p:sldId id="257" r:id="rId5"/>
    <p:sldId id="259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26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15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86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950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669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966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504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21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778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201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50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43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49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89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19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34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67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083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F63C539-A3E0-485B-B7D9-C6F2F947890E}" type="datetimeFigureOut">
              <a:rPr lang="en-US" smtClean="0"/>
              <a:pPr/>
              <a:t>7/26/2013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0B04C5-7D6E-4CAA-8FE9-47A9BE96A6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70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763688" y="3645024"/>
            <a:ext cx="5544616" cy="1887598"/>
          </a:xfrm>
        </p:spPr>
        <p:txBody>
          <a:bodyPr>
            <a:normAutofit fontScale="90000"/>
          </a:bodyPr>
          <a:lstStyle/>
          <a:p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4000" dirty="0" smtClean="0"/>
              <a:t>~</a:t>
            </a:r>
            <a:r>
              <a:rPr lang="en-AU" sz="4000" dirty="0" smtClean="0"/>
              <a:t>after that…</a:t>
            </a:r>
            <a:r>
              <a:rPr lang="en-AU" sz="4000" dirty="0"/>
              <a:t/>
            </a:r>
            <a:br>
              <a:rPr lang="en-AU" sz="4000" dirty="0"/>
            </a:br>
            <a:endParaRPr lang="en-AU" sz="67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784108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~</a:t>
            </a:r>
            <a:r>
              <a:rPr lang="ja-JP" altLang="en-US" sz="4000" dirty="0" smtClean="0">
                <a:solidFill>
                  <a:srgbClr val="FF0000"/>
                </a:solidFill>
              </a:rPr>
              <a:t>てから    </a:t>
            </a:r>
            <a:endParaRPr lang="en-US" altLang="ja-JP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7139550" cy="130386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~</a:t>
            </a:r>
            <a:r>
              <a:rPr lang="ja-JP" altLang="en-US" dirty="0" smtClean="0">
                <a:solidFill>
                  <a:srgbClr val="00B050"/>
                </a:solidFill>
              </a:rPr>
              <a:t>て</a:t>
            </a:r>
            <a:r>
              <a:rPr lang="ja-JP" altLang="en-US" dirty="0" smtClean="0">
                <a:solidFill>
                  <a:srgbClr val="FF0000"/>
                </a:solidFill>
              </a:rPr>
              <a:t>か</a:t>
            </a:r>
            <a:r>
              <a:rPr lang="ja-JP" altLang="en-US" dirty="0" smtClean="0">
                <a:solidFill>
                  <a:srgbClr val="FF0000"/>
                </a:solidFill>
              </a:rPr>
              <a:t>ら？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00B050"/>
                </a:solidFill>
              </a:rPr>
              <a:t>お</a:t>
            </a:r>
            <a:r>
              <a:rPr lang="ja-JP" altLang="en-US" dirty="0" smtClean="0">
                <a:solidFill>
                  <a:srgbClr val="00B050"/>
                </a:solidFill>
              </a:rPr>
              <a:t>き</a:t>
            </a:r>
            <a:r>
              <a:rPr lang="ja-JP" altLang="en-US" dirty="0" smtClean="0">
                <a:solidFill>
                  <a:srgbClr val="00B050"/>
                </a:solidFill>
              </a:rPr>
              <a:t>ま</a:t>
            </a:r>
            <a:r>
              <a:rPr lang="ja-JP" altLang="en-US" dirty="0">
                <a:solidFill>
                  <a:srgbClr val="00B050"/>
                </a:solidFill>
              </a:rPr>
              <a:t>す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　　　　　はをみがきます。</a:t>
            </a:r>
            <a:endParaRPr lang="en-AU" dirty="0"/>
          </a:p>
        </p:txBody>
      </p:sp>
      <p:pic>
        <p:nvPicPr>
          <p:cNvPr id="8" name="Content Placeholder 7" descr="getting u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5576" y="2852936"/>
            <a:ext cx="3357585" cy="2786082"/>
          </a:xfrm>
        </p:spPr>
      </p:pic>
      <p:pic>
        <p:nvPicPr>
          <p:cNvPr id="10" name="Content Placeholder 9" descr="brushing teeth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80112" y="3068960"/>
            <a:ext cx="2214577" cy="1696250"/>
          </a:xfrm>
        </p:spPr>
      </p:pic>
      <p:sp>
        <p:nvSpPr>
          <p:cNvPr id="3" name="TextBox 2"/>
          <p:cNvSpPr txBox="1"/>
          <p:nvPr/>
        </p:nvSpPr>
        <p:spPr>
          <a:xfrm>
            <a:off x="3059832" y="5869909"/>
            <a:ext cx="356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wake up, after that I brush my teeth.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232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78702" cy="208279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rgbClr val="00B050"/>
                </a:solidFill>
              </a:rPr>
              <a:t>~</a:t>
            </a:r>
            <a:r>
              <a:rPr lang="ja-JP" altLang="en-US" sz="3600" dirty="0" smtClean="0">
                <a:solidFill>
                  <a:srgbClr val="00B050"/>
                </a:solidFill>
              </a:rPr>
              <a:t>て</a:t>
            </a:r>
            <a:r>
              <a:rPr lang="ja-JP" altLang="en-US" sz="3600" dirty="0" smtClean="0">
                <a:solidFill>
                  <a:srgbClr val="FF0000"/>
                </a:solidFill>
              </a:rPr>
              <a:t>か</a:t>
            </a:r>
            <a:r>
              <a:rPr lang="ja-JP" altLang="en-US" sz="3600" dirty="0" smtClean="0">
                <a:solidFill>
                  <a:srgbClr val="FF0000"/>
                </a:solidFill>
              </a:rPr>
              <a:t>ら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>
                <a:solidFill>
                  <a:srgbClr val="00B050"/>
                </a:solidFill>
              </a:rPr>
              <a:t>おきて</a:t>
            </a:r>
            <a:r>
              <a:rPr lang="ja-JP" altLang="en-US" sz="3600" dirty="0" smtClean="0">
                <a:solidFill>
                  <a:srgbClr val="FF0000"/>
                </a:solidFill>
              </a:rPr>
              <a:t>から　</a:t>
            </a:r>
            <a:r>
              <a:rPr lang="ja-JP" altLang="en-US" sz="3600" dirty="0" smtClean="0"/>
              <a:t>　　　　</a:t>
            </a:r>
            <a:r>
              <a:rPr lang="ja-JP" altLang="en-US" sz="3600" dirty="0" smtClean="0"/>
              <a:t>あさご</a:t>
            </a:r>
            <a:r>
              <a:rPr lang="ja-JP" altLang="en-US" sz="3600" dirty="0" smtClean="0"/>
              <a:t>はんをたべます。</a:t>
            </a:r>
            <a:endParaRPr lang="en-AU" sz="3600" dirty="0"/>
          </a:p>
        </p:txBody>
      </p:sp>
      <p:pic>
        <p:nvPicPr>
          <p:cNvPr id="9" name="Content Placeholder 8" descr="getting u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7" y="2785263"/>
            <a:ext cx="3786213" cy="2643206"/>
          </a:xfrm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80901"/>
            <a:ext cx="2381250" cy="2047875"/>
          </a:xfrm>
        </p:spPr>
      </p:pic>
      <p:sp>
        <p:nvSpPr>
          <p:cNvPr id="4" name="TextBox 3"/>
          <p:cNvSpPr txBox="1"/>
          <p:nvPr/>
        </p:nvSpPr>
        <p:spPr>
          <a:xfrm>
            <a:off x="3203848" y="5899656"/>
            <a:ext cx="350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wake up, after that I have breakfast.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9592" y="915337"/>
            <a:ext cx="7344816" cy="130386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~</a:t>
            </a:r>
            <a:r>
              <a:rPr lang="ja-JP" altLang="en-US" dirty="0" smtClean="0">
                <a:solidFill>
                  <a:srgbClr val="00B050"/>
                </a:solidFill>
              </a:rPr>
              <a:t>て</a:t>
            </a:r>
            <a:r>
              <a:rPr lang="ja-JP" altLang="en-US" dirty="0" smtClean="0">
                <a:solidFill>
                  <a:srgbClr val="FF0000"/>
                </a:solidFill>
              </a:rPr>
              <a:t>か</a:t>
            </a:r>
            <a:r>
              <a:rPr lang="ja-JP" altLang="en-US" dirty="0" smtClean="0">
                <a:solidFill>
                  <a:srgbClr val="FF0000"/>
                </a:solidFill>
              </a:rPr>
              <a:t>ら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ほんを</a:t>
            </a:r>
            <a:r>
              <a:rPr lang="ja-JP" altLang="en-US" dirty="0" smtClean="0">
                <a:solidFill>
                  <a:srgbClr val="00B050"/>
                </a:solidFill>
              </a:rPr>
              <a:t>よんで</a:t>
            </a:r>
            <a:r>
              <a:rPr lang="ja-JP" altLang="en-US" dirty="0" smtClean="0">
                <a:solidFill>
                  <a:srgbClr val="FF0000"/>
                </a:solidFill>
              </a:rPr>
              <a:t>から</a:t>
            </a:r>
            <a:r>
              <a:rPr lang="ja-JP" altLang="en-US" dirty="0" smtClean="0"/>
              <a:t>　　テレビをみます。</a:t>
            </a:r>
            <a:endParaRPr lang="en-AU" dirty="0"/>
          </a:p>
        </p:txBody>
      </p:sp>
      <p:pic>
        <p:nvPicPr>
          <p:cNvPr id="11" name="Content Placeholder 10" descr="get-kids-to-read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6338" y="2957789"/>
            <a:ext cx="3338512" cy="2506109"/>
          </a:xfrm>
        </p:spPr>
      </p:pic>
      <p:pic>
        <p:nvPicPr>
          <p:cNvPr id="9" name="Content Placeholder 8" descr="raiti01_kidTV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60987" y="3067844"/>
            <a:ext cx="1905000" cy="2286000"/>
          </a:xfrm>
        </p:spPr>
      </p:pic>
      <p:sp>
        <p:nvSpPr>
          <p:cNvPr id="2" name="TextBox 1"/>
          <p:cNvSpPr txBox="1"/>
          <p:nvPr/>
        </p:nvSpPr>
        <p:spPr>
          <a:xfrm>
            <a:off x="2945401" y="5858912"/>
            <a:ext cx="339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read a book, after that I watch TV.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~</a:t>
            </a:r>
            <a:r>
              <a:rPr lang="ja-JP" altLang="en-US" dirty="0" smtClean="0">
                <a:solidFill>
                  <a:srgbClr val="00B050"/>
                </a:solidFill>
              </a:rPr>
              <a:t>て</a:t>
            </a:r>
            <a:r>
              <a:rPr lang="ja-JP" altLang="en-US" dirty="0" smtClean="0">
                <a:solidFill>
                  <a:srgbClr val="FF0000"/>
                </a:solidFill>
              </a:rPr>
              <a:t>か</a:t>
            </a:r>
            <a:r>
              <a:rPr lang="ja-JP" altLang="en-US" dirty="0" smtClean="0">
                <a:solidFill>
                  <a:srgbClr val="FF0000"/>
                </a:solidFill>
              </a:rPr>
              <a:t>ら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テレビを</a:t>
            </a:r>
            <a:r>
              <a:rPr lang="ja-JP" altLang="en-US" dirty="0" smtClean="0">
                <a:solidFill>
                  <a:srgbClr val="00B050"/>
                </a:solidFill>
              </a:rPr>
              <a:t>みて</a:t>
            </a:r>
            <a:r>
              <a:rPr lang="ja-JP" altLang="en-US" dirty="0" smtClean="0">
                <a:solidFill>
                  <a:srgbClr val="FF0000"/>
                </a:solidFill>
              </a:rPr>
              <a:t>から　</a:t>
            </a:r>
            <a:r>
              <a:rPr lang="ja-JP" altLang="en-US" dirty="0" smtClean="0"/>
              <a:t>　　　ねます。</a:t>
            </a:r>
            <a:endParaRPr lang="en-AU" dirty="0"/>
          </a:p>
        </p:txBody>
      </p:sp>
      <p:pic>
        <p:nvPicPr>
          <p:cNvPr id="8" name="Content Placeholder 7" descr="raiti01_kidTV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91680" y="2639219"/>
            <a:ext cx="1905000" cy="2286000"/>
          </a:xfrm>
        </p:spPr>
      </p:pic>
      <p:pic>
        <p:nvPicPr>
          <p:cNvPr id="6" name="Content Placeholder 5" descr="sleep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32040" y="3067844"/>
            <a:ext cx="3209925" cy="1428750"/>
          </a:xfrm>
        </p:spPr>
      </p:pic>
      <p:sp>
        <p:nvSpPr>
          <p:cNvPr id="3" name="TextBox 2"/>
          <p:cNvSpPr txBox="1"/>
          <p:nvPr/>
        </p:nvSpPr>
        <p:spPr>
          <a:xfrm>
            <a:off x="3059832" y="5661248"/>
            <a:ext cx="3308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watch TV, after that I go to sleep.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7139550" cy="130386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~</a:t>
            </a:r>
            <a:r>
              <a:rPr lang="ja-JP" altLang="en-US" dirty="0" smtClean="0">
                <a:solidFill>
                  <a:srgbClr val="00B050"/>
                </a:solidFill>
              </a:rPr>
              <a:t>て</a:t>
            </a:r>
            <a:r>
              <a:rPr lang="ja-JP" altLang="en-US" dirty="0" smtClean="0">
                <a:solidFill>
                  <a:srgbClr val="FF0000"/>
                </a:solidFill>
              </a:rPr>
              <a:t>か</a:t>
            </a:r>
            <a:r>
              <a:rPr lang="ja-JP" altLang="en-US" dirty="0" smtClean="0">
                <a:solidFill>
                  <a:srgbClr val="FF0000"/>
                </a:solidFill>
              </a:rPr>
              <a:t>ら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00B050"/>
                </a:solidFill>
              </a:rPr>
              <a:t>おきて</a:t>
            </a:r>
            <a:r>
              <a:rPr lang="ja-JP" altLang="en-US" dirty="0" smtClean="0">
                <a:solidFill>
                  <a:srgbClr val="FF0000"/>
                </a:solidFill>
              </a:rPr>
              <a:t>から　</a:t>
            </a:r>
            <a:r>
              <a:rPr lang="ja-JP" altLang="en-US" dirty="0" smtClean="0"/>
              <a:t>　　　　　はをみがきます。</a:t>
            </a:r>
            <a:endParaRPr lang="en-AU" dirty="0"/>
          </a:p>
        </p:txBody>
      </p:sp>
      <p:pic>
        <p:nvPicPr>
          <p:cNvPr id="8" name="Content Placeholder 7" descr="getting u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5576" y="2852936"/>
            <a:ext cx="3357585" cy="2786082"/>
          </a:xfrm>
        </p:spPr>
      </p:pic>
      <p:pic>
        <p:nvPicPr>
          <p:cNvPr id="10" name="Content Placeholder 9" descr="brushing teeth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80112" y="3068960"/>
            <a:ext cx="2214577" cy="1696250"/>
          </a:xfrm>
        </p:spPr>
      </p:pic>
      <p:sp>
        <p:nvSpPr>
          <p:cNvPr id="3" name="TextBox 2"/>
          <p:cNvSpPr txBox="1"/>
          <p:nvPr/>
        </p:nvSpPr>
        <p:spPr>
          <a:xfrm>
            <a:off x="3059832" y="5869909"/>
            <a:ext cx="356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wake up, after that I brush my teeth.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おぼえますか？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you remember how to use the ‘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kara</a:t>
            </a:r>
            <a:r>
              <a:rPr lang="en-US" dirty="0" smtClean="0"/>
              <a:t>’ form?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3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solidFill>
                  <a:srgbClr val="00B050"/>
                </a:solidFill>
              </a:rPr>
              <a:t>~</a:t>
            </a:r>
            <a:r>
              <a:rPr lang="ja-JP" altLang="en-US" sz="3600" dirty="0" smtClean="0">
                <a:solidFill>
                  <a:srgbClr val="00B050"/>
                </a:solidFill>
              </a:rPr>
              <a:t>て</a:t>
            </a:r>
            <a:r>
              <a:rPr lang="ja-JP" altLang="en-US" sz="3600" dirty="0" smtClean="0">
                <a:solidFill>
                  <a:srgbClr val="FF0000"/>
                </a:solidFill>
              </a:rPr>
              <a:t>か</a:t>
            </a:r>
            <a:r>
              <a:rPr lang="ja-JP" altLang="en-US" sz="3600" dirty="0" smtClean="0">
                <a:solidFill>
                  <a:srgbClr val="FF0000"/>
                </a:solidFill>
              </a:rPr>
              <a:t>ら？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>
                <a:solidFill>
                  <a:srgbClr val="00B050"/>
                </a:solidFill>
              </a:rPr>
              <a:t>おきま</a:t>
            </a:r>
            <a:r>
              <a:rPr lang="ja-JP" altLang="en-US" sz="3600" dirty="0">
                <a:solidFill>
                  <a:srgbClr val="00B050"/>
                </a:solidFill>
              </a:rPr>
              <a:t>す</a:t>
            </a:r>
            <a:r>
              <a:rPr lang="ja-JP" altLang="en-US" sz="3600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　　　　</a:t>
            </a:r>
            <a:r>
              <a:rPr lang="ja-JP" altLang="en-US" sz="3600" dirty="0" smtClean="0"/>
              <a:t>た</a:t>
            </a:r>
            <a:r>
              <a:rPr lang="ja-JP" altLang="en-US" sz="3600" dirty="0" smtClean="0"/>
              <a:t>べます。</a:t>
            </a:r>
            <a:endParaRPr lang="en-AU" sz="3600" dirty="0"/>
          </a:p>
        </p:txBody>
      </p:sp>
      <p:pic>
        <p:nvPicPr>
          <p:cNvPr id="9" name="Content Placeholder 8" descr="getting u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7" y="2785263"/>
            <a:ext cx="3786213" cy="2643206"/>
          </a:xfrm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80901"/>
            <a:ext cx="2381250" cy="2047875"/>
          </a:xfrm>
        </p:spPr>
      </p:pic>
      <p:sp>
        <p:nvSpPr>
          <p:cNvPr id="4" name="TextBox 3"/>
          <p:cNvSpPr txBox="1"/>
          <p:nvPr/>
        </p:nvSpPr>
        <p:spPr>
          <a:xfrm>
            <a:off x="3203848" y="5899656"/>
            <a:ext cx="334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wake up, after that I eat breakfast.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258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9592" y="915337"/>
            <a:ext cx="7344816" cy="130386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~</a:t>
            </a:r>
            <a:r>
              <a:rPr lang="ja-JP" altLang="en-US" dirty="0" smtClean="0">
                <a:solidFill>
                  <a:srgbClr val="00B050"/>
                </a:solidFill>
              </a:rPr>
              <a:t>て</a:t>
            </a:r>
            <a:r>
              <a:rPr lang="ja-JP" altLang="en-US" dirty="0" smtClean="0">
                <a:solidFill>
                  <a:srgbClr val="FF0000"/>
                </a:solidFill>
              </a:rPr>
              <a:t>か</a:t>
            </a:r>
            <a:r>
              <a:rPr lang="ja-JP" altLang="en-US" dirty="0" smtClean="0">
                <a:solidFill>
                  <a:srgbClr val="FF0000"/>
                </a:solidFill>
              </a:rPr>
              <a:t>ら？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ほん</a:t>
            </a:r>
            <a:r>
              <a:rPr lang="ja-JP" altLang="en-US" dirty="0" smtClean="0"/>
              <a:t>を</a:t>
            </a:r>
            <a:r>
              <a:rPr lang="ja-JP" altLang="en-US" dirty="0" smtClean="0">
                <a:solidFill>
                  <a:srgbClr val="00B050"/>
                </a:solidFill>
              </a:rPr>
              <a:t>よみます</a:t>
            </a:r>
            <a:r>
              <a:rPr lang="ja-JP" altLang="en-US" dirty="0" smtClean="0"/>
              <a:t>　　テレビをみます。</a:t>
            </a:r>
            <a:endParaRPr lang="en-AU" dirty="0"/>
          </a:p>
        </p:txBody>
      </p:sp>
      <p:pic>
        <p:nvPicPr>
          <p:cNvPr id="11" name="Content Placeholder 10" descr="get-kids-to-read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76338" y="2957789"/>
            <a:ext cx="3338512" cy="2506109"/>
          </a:xfrm>
        </p:spPr>
      </p:pic>
      <p:pic>
        <p:nvPicPr>
          <p:cNvPr id="9" name="Content Placeholder 8" descr="raiti01_kidTV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60987" y="3067844"/>
            <a:ext cx="1905000" cy="2286000"/>
          </a:xfrm>
        </p:spPr>
      </p:pic>
      <p:sp>
        <p:nvSpPr>
          <p:cNvPr id="2" name="TextBox 1"/>
          <p:cNvSpPr txBox="1"/>
          <p:nvPr/>
        </p:nvSpPr>
        <p:spPr>
          <a:xfrm>
            <a:off x="2945401" y="5858912"/>
            <a:ext cx="339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read a book, after that I watch TV.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414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~</a:t>
            </a:r>
            <a:r>
              <a:rPr lang="ja-JP" altLang="en-US" dirty="0" smtClean="0">
                <a:solidFill>
                  <a:srgbClr val="00B050"/>
                </a:solidFill>
              </a:rPr>
              <a:t>て</a:t>
            </a:r>
            <a:r>
              <a:rPr lang="ja-JP" altLang="en-US" dirty="0" smtClean="0">
                <a:solidFill>
                  <a:srgbClr val="FF0000"/>
                </a:solidFill>
              </a:rPr>
              <a:t>か</a:t>
            </a:r>
            <a:r>
              <a:rPr lang="ja-JP" altLang="en-US" dirty="0" smtClean="0">
                <a:solidFill>
                  <a:srgbClr val="FF0000"/>
                </a:solidFill>
              </a:rPr>
              <a:t>ら？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テレビを</a:t>
            </a:r>
            <a:r>
              <a:rPr lang="ja-JP" altLang="en-US" dirty="0" smtClean="0">
                <a:solidFill>
                  <a:srgbClr val="00B050"/>
                </a:solidFill>
              </a:rPr>
              <a:t>みます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en-US" dirty="0" smtClean="0"/>
              <a:t>　　　ねます。</a:t>
            </a:r>
            <a:endParaRPr lang="en-AU" dirty="0"/>
          </a:p>
        </p:txBody>
      </p:sp>
      <p:pic>
        <p:nvPicPr>
          <p:cNvPr id="8" name="Content Placeholder 7" descr="raiti01_kidTV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91680" y="2639219"/>
            <a:ext cx="1905000" cy="2286000"/>
          </a:xfrm>
        </p:spPr>
      </p:pic>
      <p:pic>
        <p:nvPicPr>
          <p:cNvPr id="6" name="Content Placeholder 5" descr="sleep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32040" y="3067844"/>
            <a:ext cx="3209925" cy="1428750"/>
          </a:xfrm>
        </p:spPr>
      </p:pic>
      <p:sp>
        <p:nvSpPr>
          <p:cNvPr id="3" name="TextBox 2"/>
          <p:cNvSpPr txBox="1"/>
          <p:nvPr/>
        </p:nvSpPr>
        <p:spPr>
          <a:xfrm>
            <a:off x="3059832" y="5661248"/>
            <a:ext cx="3308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watch TV, after that I go to sleep.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9369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240</TotalTime>
  <Words>146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ＭＳ Ｐ明朝</vt:lpstr>
      <vt:lpstr>Arial</vt:lpstr>
      <vt:lpstr>Garamond</vt:lpstr>
      <vt:lpstr>Organic</vt:lpstr>
      <vt:lpstr> ~after that… </vt:lpstr>
      <vt:lpstr>~てから  おきてから　　　　　あさごはんをたべます。</vt:lpstr>
      <vt:lpstr>~てから  ほんをよんでから　　テレビをみます。</vt:lpstr>
      <vt:lpstr>~てから  テレビをみてから　　　　ねます。</vt:lpstr>
      <vt:lpstr>~てから  おきてから　　　　　　はをみがきます。</vt:lpstr>
      <vt:lpstr>おぼえますか？</vt:lpstr>
      <vt:lpstr>~てから？  おきます　　　　　たべます。</vt:lpstr>
      <vt:lpstr>~てから？  ほんをよみます　　テレビをみます。</vt:lpstr>
      <vt:lpstr>~てから？  テレビをみます　　　　ねます。</vt:lpstr>
      <vt:lpstr>~てから？  おきます　　　　　　はをみがきます。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~てから</dc:title>
  <dc:creator>sarah</dc:creator>
  <cp:lastModifiedBy>billinge</cp:lastModifiedBy>
  <cp:revision>10</cp:revision>
  <dcterms:created xsi:type="dcterms:W3CDTF">2012-08-14T10:29:54Z</dcterms:created>
  <dcterms:modified xsi:type="dcterms:W3CDTF">2013-07-26T03:53:57Z</dcterms:modified>
</cp:coreProperties>
</file>