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60" r:id="rId3"/>
    <p:sldId id="261" r:id="rId4"/>
    <p:sldId id="262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F8AA2-AD19-4102-A3E5-0576BB1E9CB4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AA78-8568-4CE1-9CE5-3E5949C3E8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560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N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DF451E-F252-4FA2-B2F1-B464A65F4CA0}" type="datetimeFigureOut">
              <a:rPr lang="en-NZ" smtClean="0"/>
              <a:t>30/09/2014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B322B8-E5C2-4F95-9D31-F31038BFF0E9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3861048"/>
            <a:ext cx="6172200" cy="1894362"/>
          </a:xfrm>
        </p:spPr>
        <p:txBody>
          <a:bodyPr>
            <a:normAutofit/>
          </a:bodyPr>
          <a:lstStyle/>
          <a:p>
            <a:pPr algn="r"/>
            <a:r>
              <a:rPr lang="ja-JP" altLang="en-US" sz="5500" dirty="0" smtClean="0"/>
              <a:t>てしま</a:t>
            </a:r>
            <a:r>
              <a:rPr lang="ja-JP" altLang="en-US" sz="5500" dirty="0"/>
              <a:t>う</a:t>
            </a:r>
            <a:endParaRPr lang="en-NZ" sz="5500" dirty="0"/>
          </a:p>
        </p:txBody>
      </p:sp>
    </p:spTree>
    <p:extLst>
      <p:ext uri="{BB962C8B-B14F-4D97-AF65-F5344CB8AC3E}">
        <p14:creationId xmlns:p14="http://schemas.microsoft.com/office/powerpoint/2010/main" val="42547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1340768"/>
            <a:ext cx="48245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r>
              <a:rPr lang="ja-JP" altLang="en-US" dirty="0" smtClean="0"/>
              <a:t>て　しまう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136904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To express regret</a:t>
            </a:r>
            <a:r>
              <a:rPr lang="ja-JP" altLang="en-US" dirty="0"/>
              <a:t> </a:t>
            </a:r>
            <a:r>
              <a:rPr lang="en-US" altLang="ja-JP" dirty="0" smtClean="0"/>
              <a:t>or saying you’ve completed something.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ja-JP" sz="4000" b="1" dirty="0" smtClean="0"/>
              <a:t>TE FORM </a:t>
            </a:r>
            <a:r>
              <a:rPr lang="ja-JP" altLang="en-US" sz="4000" b="1" dirty="0" smtClean="0"/>
              <a:t>＋</a:t>
            </a:r>
            <a:r>
              <a:rPr lang="ja-JP" altLang="en-US" sz="4000" b="1" dirty="0" smtClean="0"/>
              <a:t>　しまう</a:t>
            </a:r>
            <a:endParaRPr lang="en-US" altLang="ja-JP" sz="4000" b="1" dirty="0" smtClean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altLang="ja-JP" sz="2000" i="1" u="sng" dirty="0" smtClean="0"/>
              <a:t>In English:</a:t>
            </a:r>
          </a:p>
          <a:p>
            <a:pPr marL="0" indent="0">
              <a:buNone/>
            </a:pPr>
            <a:r>
              <a:rPr lang="en-US" sz="2000" dirty="0" smtClean="0"/>
              <a:t>“Oh no! I broke the glass!”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ja-JP" altLang="en-US" sz="2000" i="1" u="sng" dirty="0"/>
              <a:t>日本語</a:t>
            </a:r>
            <a:r>
              <a:rPr lang="ja-JP" altLang="en-US" sz="2000" i="1" u="sng" dirty="0" smtClean="0"/>
              <a:t>で：</a:t>
            </a:r>
            <a:endParaRPr lang="en-US" altLang="ja-JP" sz="2000" i="1" u="sng" dirty="0" smtClean="0"/>
          </a:p>
          <a:p>
            <a:pPr marL="0" indent="0">
              <a:buNone/>
            </a:pPr>
            <a:r>
              <a:rPr lang="ja-JP" altLang="en-US" sz="2000" dirty="0" smtClean="0"/>
              <a:t>「たいへん！ガラス　を　</a:t>
            </a:r>
            <a:r>
              <a:rPr lang="ja-JP" altLang="en-US" sz="2000" b="1" dirty="0" smtClean="0">
                <a:solidFill>
                  <a:srgbClr val="7030A0"/>
                </a:solidFill>
              </a:rPr>
              <a:t>こわしてしまいました</a:t>
            </a:r>
            <a:r>
              <a:rPr lang="ja-JP" altLang="en-US" sz="2000" dirty="0" smtClean="0"/>
              <a:t>！」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i="1" u="sng" dirty="0" smtClean="0"/>
          </a:p>
          <a:p>
            <a:pPr marL="0" indent="0">
              <a:buNone/>
            </a:pPr>
            <a:r>
              <a:rPr lang="en-US" altLang="ja-JP" sz="2000" i="1" u="sng" dirty="0" smtClean="0"/>
              <a:t>In </a:t>
            </a:r>
            <a:r>
              <a:rPr lang="en-US" altLang="ja-JP" sz="2000" i="1" u="sng" dirty="0"/>
              <a:t>English:</a:t>
            </a:r>
          </a:p>
          <a:p>
            <a:pPr marL="0" indent="0">
              <a:buNone/>
            </a:pPr>
            <a:r>
              <a:rPr lang="en-US" sz="2000" dirty="0" smtClean="0"/>
              <a:t>I finished reading the book in a day.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ja-JP" altLang="en-US" sz="2000" i="1" u="sng" dirty="0"/>
              <a:t>日本語で：</a:t>
            </a:r>
            <a:endParaRPr lang="en-US" altLang="ja-JP" sz="2000" i="1" u="sng" dirty="0"/>
          </a:p>
          <a:p>
            <a:pPr marL="0" indent="0">
              <a:buNone/>
            </a:pPr>
            <a:r>
              <a:rPr lang="ja-JP" altLang="en-US" sz="2000" dirty="0"/>
              <a:t>その</a:t>
            </a:r>
            <a:r>
              <a:rPr lang="ja-JP" altLang="en-US" sz="2000" dirty="0" smtClean="0"/>
              <a:t>本　を　一日に　</a:t>
            </a:r>
            <a:r>
              <a:rPr lang="ja-JP" altLang="en-US" sz="2000" b="1" dirty="0" smtClean="0">
                <a:solidFill>
                  <a:srgbClr val="7030A0"/>
                </a:solidFill>
              </a:rPr>
              <a:t>読んでしまいました</a:t>
            </a:r>
            <a:r>
              <a:rPr lang="ja-JP" altLang="en-US" sz="2000" dirty="0" smtClean="0"/>
              <a:t>。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51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022448"/>
            <a:ext cx="5040560" cy="7200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smtClean="0"/>
              <a:t>	</a:t>
            </a:r>
            <a:r>
              <a:rPr lang="ja-JP" altLang="en-US" sz="4000" b="1" dirty="0" smtClean="0"/>
              <a:t>　　</a:t>
            </a:r>
            <a:r>
              <a:rPr lang="en-US" sz="4000" b="1" dirty="0"/>
              <a:t>	</a:t>
            </a:r>
            <a:r>
              <a:rPr lang="ja-JP" altLang="en-US" sz="4000" b="1" dirty="0" smtClean="0"/>
              <a:t>　たべて　しまう</a:t>
            </a:r>
            <a:endParaRPr lang="en-US" sz="4000" b="1" dirty="0"/>
          </a:p>
          <a:p>
            <a:endParaRPr lang="en-N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 smtClean="0"/>
              <a:t>て　しまう</a:t>
            </a:r>
            <a:endParaRPr lang="en-NZ" sz="4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700808"/>
            <a:ext cx="10081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4967681" y="1812359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251520" y="2492897"/>
            <a:ext cx="784887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たべて　しまいます。</a:t>
            </a:r>
            <a:endParaRPr lang="en-NZ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たべて　しまい</a:t>
            </a:r>
            <a:r>
              <a:rPr lang="ja-JP" altLang="en-US" sz="2500" dirty="0"/>
              <a:t>ま</a:t>
            </a:r>
            <a:r>
              <a:rPr lang="ja-JP" altLang="en-US" sz="2500" dirty="0" smtClean="0"/>
              <a:t>せん。</a:t>
            </a:r>
            <a:endParaRPr lang="en-US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たべて　しまいま</a:t>
            </a:r>
            <a:r>
              <a:rPr lang="ja-JP" altLang="en-US" sz="2500" dirty="0"/>
              <a:t>し</a:t>
            </a:r>
            <a:r>
              <a:rPr lang="ja-JP" altLang="en-US" sz="2500" dirty="0" smtClean="0"/>
              <a:t>た。</a:t>
            </a:r>
            <a:endParaRPr lang="en-US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たべて　しまいま</a:t>
            </a:r>
            <a:r>
              <a:rPr lang="ja-JP" altLang="en-US" sz="2500" dirty="0"/>
              <a:t>しょ</a:t>
            </a:r>
            <a:r>
              <a:rPr lang="ja-JP" altLang="en-US" sz="2500" dirty="0" smtClean="0"/>
              <a:t>う。</a:t>
            </a:r>
            <a:endParaRPr lang="en-US" altLang="ja-JP" sz="2500" dirty="0" smtClean="0"/>
          </a:p>
          <a:p>
            <a:r>
              <a:rPr lang="en-US" altLang="ja-JP" sz="2500" dirty="0" smtClean="0"/>
              <a:t>				</a:t>
            </a:r>
            <a:r>
              <a:rPr lang="ja-JP" altLang="en-US" sz="2500" dirty="0" smtClean="0"/>
              <a:t>　　　たべて　しまいまし</a:t>
            </a:r>
            <a:r>
              <a:rPr lang="ja-JP" altLang="en-US" sz="2500" dirty="0"/>
              <a:t>ょう</a:t>
            </a:r>
            <a:r>
              <a:rPr lang="ja-JP" altLang="en-US" sz="2500" dirty="0" smtClean="0"/>
              <a:t>か。</a:t>
            </a:r>
            <a:endParaRPr lang="en-US" altLang="ja-JP" sz="2500" dirty="0" smtClean="0"/>
          </a:p>
          <a:p>
            <a:r>
              <a:rPr lang="en-US" altLang="ja-JP" sz="2200" dirty="0" smtClean="0"/>
              <a:t>Please </a:t>
            </a:r>
          </a:p>
          <a:p>
            <a:r>
              <a:rPr lang="en-US" altLang="ja-JP" sz="2200" dirty="0" smtClean="0"/>
              <a:t>Don’t </a:t>
            </a:r>
          </a:p>
          <a:p>
            <a:r>
              <a:rPr lang="en-US" altLang="ja-JP" sz="2200" dirty="0" smtClean="0"/>
              <a:t>Because </a:t>
            </a:r>
          </a:p>
          <a:p>
            <a:r>
              <a:rPr lang="en-US" altLang="ja-JP" sz="2200" dirty="0" smtClean="0"/>
              <a:t>I think I will</a:t>
            </a:r>
          </a:p>
          <a:p>
            <a:r>
              <a:rPr lang="en-US" altLang="ja-JP" sz="2200" dirty="0" smtClean="0"/>
              <a:t>I intend to</a:t>
            </a:r>
          </a:p>
          <a:p>
            <a:r>
              <a:rPr lang="en-US" altLang="ja-JP" sz="2200" dirty="0" smtClean="0"/>
              <a:t>It’s OK if you don’t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365103"/>
            <a:ext cx="35283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dirty="0"/>
              <a:t>たべ</a:t>
            </a:r>
            <a:r>
              <a:rPr lang="ja-JP" altLang="en-US" sz="2300" dirty="0" smtClean="0"/>
              <a:t>て　</a:t>
            </a:r>
            <a:r>
              <a:rPr lang="ja-JP" altLang="en-US" sz="2300" dirty="0" smtClean="0">
                <a:solidFill>
                  <a:srgbClr val="7030A0"/>
                </a:solidFill>
              </a:rPr>
              <a:t>しまって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く</a:t>
            </a:r>
            <a:r>
              <a:rPr lang="ja-JP" altLang="en-US" sz="2300" b="1" dirty="0">
                <a:solidFill>
                  <a:srgbClr val="7030A0"/>
                </a:solidFill>
              </a:rPr>
              <a:t>ださ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い</a:t>
            </a:r>
            <a:r>
              <a:rPr lang="ja-JP" altLang="en-US" sz="2300" dirty="0" smtClean="0">
                <a:solidFill>
                  <a:srgbClr val="7030A0"/>
                </a:solidFill>
              </a:rPr>
              <a:t>。</a:t>
            </a:r>
            <a:endParaRPr lang="en-US" altLang="ja-JP" sz="2300" dirty="0" smtClean="0">
              <a:solidFill>
                <a:srgbClr val="7030A0"/>
              </a:solidFill>
            </a:endParaRPr>
          </a:p>
          <a:p>
            <a:r>
              <a:rPr lang="ja-JP" altLang="en-US" sz="2300" dirty="0"/>
              <a:t>たべ</a:t>
            </a:r>
            <a:r>
              <a:rPr lang="ja-JP" altLang="en-US" sz="2300" dirty="0" smtClean="0"/>
              <a:t>て　し</a:t>
            </a:r>
            <a:r>
              <a:rPr lang="ja-JP" altLang="en-US" sz="2300" dirty="0" smtClean="0">
                <a:solidFill>
                  <a:srgbClr val="7030A0"/>
                </a:solidFill>
              </a:rPr>
              <a:t>まわ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な</a:t>
            </a:r>
            <a:r>
              <a:rPr lang="ja-JP" altLang="en-US" sz="2300" b="1" dirty="0">
                <a:solidFill>
                  <a:srgbClr val="7030A0"/>
                </a:solidFill>
              </a:rPr>
              <a:t>い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で</a:t>
            </a:r>
            <a:r>
              <a:rPr lang="ja-JP" altLang="en-US" sz="2300" dirty="0" smtClean="0">
                <a:solidFill>
                  <a:srgbClr val="7030A0"/>
                </a:solidFill>
              </a:rPr>
              <a:t>。</a:t>
            </a:r>
            <a:endParaRPr lang="en-US" altLang="ja-JP" sz="2300" dirty="0" smtClean="0">
              <a:solidFill>
                <a:srgbClr val="7030A0"/>
              </a:solidFill>
            </a:endParaRPr>
          </a:p>
          <a:p>
            <a:r>
              <a:rPr lang="ja-JP" altLang="en-US" sz="2300" dirty="0"/>
              <a:t>たべ</a:t>
            </a:r>
            <a:r>
              <a:rPr lang="ja-JP" altLang="en-US" sz="2300" dirty="0" smtClean="0"/>
              <a:t>て　</a:t>
            </a:r>
            <a:r>
              <a:rPr lang="ja-JP" altLang="en-US" sz="2300" dirty="0" smtClean="0">
                <a:solidFill>
                  <a:srgbClr val="7030A0"/>
                </a:solidFill>
              </a:rPr>
              <a:t>しまった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からです</a:t>
            </a:r>
            <a:r>
              <a:rPr lang="ja-JP" altLang="en-US" sz="2300" dirty="0" smtClean="0">
                <a:solidFill>
                  <a:srgbClr val="7030A0"/>
                </a:solidFill>
              </a:rPr>
              <a:t>。</a:t>
            </a:r>
            <a:endParaRPr lang="en-US" altLang="ja-JP" sz="2300" dirty="0" smtClean="0">
              <a:solidFill>
                <a:srgbClr val="7030A0"/>
              </a:solidFill>
            </a:endParaRPr>
          </a:p>
          <a:p>
            <a:r>
              <a:rPr lang="ja-JP" altLang="en-US" sz="2300" dirty="0" smtClean="0"/>
              <a:t>たべて　</a:t>
            </a:r>
            <a:r>
              <a:rPr lang="ja-JP" altLang="en-US" sz="2300" dirty="0" smtClean="0">
                <a:solidFill>
                  <a:srgbClr val="7030A0"/>
                </a:solidFill>
              </a:rPr>
              <a:t>しまう　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と思います</a:t>
            </a:r>
            <a:r>
              <a:rPr lang="ja-JP" altLang="en-US" sz="2300" dirty="0" smtClean="0">
                <a:solidFill>
                  <a:srgbClr val="7030A0"/>
                </a:solidFill>
              </a:rPr>
              <a:t>。</a:t>
            </a:r>
            <a:endParaRPr lang="en-US" altLang="ja-JP" sz="2300" dirty="0" smtClean="0">
              <a:solidFill>
                <a:srgbClr val="7030A0"/>
              </a:solidFill>
            </a:endParaRPr>
          </a:p>
          <a:p>
            <a:r>
              <a:rPr lang="ja-JP" altLang="en-US" sz="2300" dirty="0" smtClean="0"/>
              <a:t>たべて　</a:t>
            </a:r>
            <a:r>
              <a:rPr lang="ja-JP" altLang="en-US" sz="2300" dirty="0" smtClean="0">
                <a:solidFill>
                  <a:srgbClr val="7030A0"/>
                </a:solidFill>
              </a:rPr>
              <a:t>しまう　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つもり</a:t>
            </a:r>
            <a:r>
              <a:rPr lang="ja-JP" altLang="en-US" sz="2300" dirty="0" smtClean="0">
                <a:solidFill>
                  <a:srgbClr val="7030A0"/>
                </a:solidFill>
              </a:rPr>
              <a:t>。</a:t>
            </a:r>
            <a:endParaRPr lang="en-US" altLang="ja-JP" sz="2300" dirty="0" smtClean="0">
              <a:solidFill>
                <a:srgbClr val="7030A0"/>
              </a:solidFill>
            </a:endParaRPr>
          </a:p>
          <a:p>
            <a:r>
              <a:rPr lang="ja-JP" altLang="en-US" sz="2300" dirty="0" smtClean="0"/>
              <a:t>たべて　</a:t>
            </a:r>
            <a:r>
              <a:rPr lang="ja-JP" altLang="en-US" sz="2300" dirty="0" smtClean="0">
                <a:solidFill>
                  <a:srgbClr val="7030A0"/>
                </a:solidFill>
              </a:rPr>
              <a:t>しまわ</a:t>
            </a:r>
            <a:r>
              <a:rPr lang="ja-JP" altLang="en-US" sz="2300" b="1" dirty="0" smtClean="0">
                <a:solidFill>
                  <a:srgbClr val="7030A0"/>
                </a:solidFill>
              </a:rPr>
              <a:t>なくてもいい</a:t>
            </a:r>
            <a:r>
              <a:rPr lang="ja-JP" altLang="en-US" sz="2300" dirty="0" smtClean="0">
                <a:solidFill>
                  <a:srgbClr val="7030A0"/>
                </a:solidFill>
              </a:rPr>
              <a:t>。</a:t>
            </a:r>
            <a:endParaRPr lang="en-US" altLang="ja-JP" sz="2300" dirty="0" smtClean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7681" y="238145"/>
            <a:ext cx="38527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" b="1" dirty="0" smtClean="0">
                <a:solidFill>
                  <a:srgbClr val="FF0000"/>
                </a:solidFill>
              </a:rPr>
              <a:t>Create 3 of your own!</a:t>
            </a:r>
            <a:endParaRPr lang="en-NZ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28092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Create 1 scenario </a:t>
            </a:r>
            <a:r>
              <a:rPr lang="en-US" altLang="ja-JP" dirty="0" smtClean="0"/>
              <a:t>of regret and 1 scenario of completion.  </a:t>
            </a:r>
            <a:r>
              <a:rPr lang="en-US" altLang="ja-JP" dirty="0" smtClean="0"/>
              <a:t>‘PIMP IT UP’ by making the sentence as long as you can.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err="1" smtClean="0"/>
              <a:t>Eg</a:t>
            </a:r>
            <a:r>
              <a:rPr lang="en-US" sz="2200" dirty="0" smtClean="0"/>
              <a:t>:	</a:t>
            </a:r>
            <a:r>
              <a:rPr lang="ja-JP" altLang="en-US" sz="2200" dirty="0" smtClean="0"/>
              <a:t>お酒　を　飲んで　し</a:t>
            </a:r>
            <a:r>
              <a:rPr lang="ja-JP" altLang="en-US" sz="2200" dirty="0"/>
              <a:t>まいました</a:t>
            </a:r>
            <a:r>
              <a:rPr lang="ja-JP" altLang="en-US" sz="2200" dirty="0" smtClean="0"/>
              <a:t>。</a:t>
            </a:r>
            <a:endParaRPr lang="en-US" altLang="ja-JP" sz="2200" dirty="0" smtClean="0"/>
          </a:p>
          <a:p>
            <a:pPr marL="0" indent="0">
              <a:buNone/>
            </a:pP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 smtClean="0"/>
              <a:t>パーティにいます。　お酒　を</a:t>
            </a:r>
            <a:r>
              <a:rPr lang="ja-JP" altLang="en-US" sz="2200" dirty="0"/>
              <a:t>　</a:t>
            </a:r>
            <a:r>
              <a:rPr lang="ja-JP" altLang="en-US" sz="2200" dirty="0" smtClean="0"/>
              <a:t>全部　飲んでしまいました。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/>
              <a:t>パーティに</a:t>
            </a:r>
            <a:r>
              <a:rPr lang="ja-JP" altLang="en-US" sz="2200" dirty="0" smtClean="0"/>
              <a:t>行って、　お酒　を　全部　飲んでしまいました。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/>
              <a:t>パーティ</a:t>
            </a:r>
            <a:r>
              <a:rPr lang="ja-JP" altLang="en-US" sz="2200" dirty="0" smtClean="0"/>
              <a:t>のために　買った　お酒は　全部　一晩に　飲んでしまいました。　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/>
              <a:t>パーティ</a:t>
            </a:r>
            <a:r>
              <a:rPr lang="ja-JP" altLang="en-US" sz="2200" dirty="0" smtClean="0"/>
              <a:t>のために　買った　お酒　は　全部　一晩に　飲んでしまったから　今　頭が痛すぎて　死にたいです。</a:t>
            </a:r>
            <a:endParaRPr lang="en-N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 smtClean="0"/>
              <a:t>て　しまう</a:t>
            </a:r>
            <a:r>
              <a:rPr lang="en-US" altLang="ja-JP" sz="4000" b="1" dirty="0" smtClean="0"/>
              <a:t>				Pimp it up!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76897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56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Ｐ明朝</vt:lpstr>
      <vt:lpstr>Calibri</vt:lpstr>
      <vt:lpstr>Century Schoolbook</vt:lpstr>
      <vt:lpstr>Wingdings</vt:lpstr>
      <vt:lpstr>Wingdings 2</vt:lpstr>
      <vt:lpstr>Oriel</vt:lpstr>
      <vt:lpstr>てしまう</vt:lpstr>
      <vt:lpstr>て　しまう</vt:lpstr>
      <vt:lpstr>て　しまう</vt:lpstr>
      <vt:lpstr>て　しまう    Pimp it up!</vt:lpstr>
    </vt:vector>
  </TitlesOfParts>
  <Company>Rangitoto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ておく・ておきます</dc:title>
  <dc:creator>leey</dc:creator>
  <cp:lastModifiedBy>Inge Foley</cp:lastModifiedBy>
  <cp:revision>18</cp:revision>
  <cp:lastPrinted>2014-06-04T21:32:06Z</cp:lastPrinted>
  <dcterms:created xsi:type="dcterms:W3CDTF">2014-05-28T08:35:32Z</dcterms:created>
  <dcterms:modified xsi:type="dcterms:W3CDTF">2014-09-29T22:48:17Z</dcterms:modified>
</cp:coreProperties>
</file>