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F8AA2-AD19-4102-A3E5-0576BB1E9CB4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AA78-8568-4CE1-9CE5-3E5949C3E8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560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3861048"/>
            <a:ext cx="6172200" cy="1894362"/>
          </a:xfrm>
        </p:spPr>
        <p:txBody>
          <a:bodyPr>
            <a:normAutofit/>
          </a:bodyPr>
          <a:lstStyle/>
          <a:p>
            <a:pPr algn="r"/>
            <a:r>
              <a:rPr lang="ja-JP" altLang="en-US" sz="5500" dirty="0" smtClean="0"/>
              <a:t>ておく</a:t>
            </a:r>
            <a:endParaRPr lang="en-NZ" sz="5500" dirty="0"/>
          </a:p>
        </p:txBody>
      </p:sp>
    </p:spTree>
    <p:extLst>
      <p:ext uri="{BB962C8B-B14F-4D97-AF65-F5344CB8AC3E}">
        <p14:creationId xmlns:p14="http://schemas.microsoft.com/office/powerpoint/2010/main" val="42547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772816"/>
            <a:ext cx="52565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 smtClean="0"/>
              <a:t>ておく</a:t>
            </a:r>
            <a:endParaRPr lang="en-N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57256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Saying ‘do in advance/ ahead of time’.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4000" b="1" dirty="0" smtClean="0"/>
              <a:t>TE FORM</a:t>
            </a:r>
            <a:r>
              <a:rPr lang="ja-JP" altLang="en-US" sz="4000" b="1" dirty="0" smtClean="0"/>
              <a:t>　＋　おく</a:t>
            </a:r>
            <a:endParaRPr lang="en-US" sz="4000" b="1" dirty="0"/>
          </a:p>
          <a:p>
            <a:pPr marL="0" indent="0">
              <a:buNone/>
            </a:pPr>
            <a:endParaRPr lang="en-US" sz="3000" b="1" u="sng" dirty="0"/>
          </a:p>
          <a:p>
            <a:pPr marL="0" indent="0">
              <a:buNone/>
            </a:pPr>
            <a:r>
              <a:rPr lang="en-US" sz="2500" b="1" i="1" u="sng" dirty="0" smtClean="0"/>
              <a:t>In English: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I will buy the cake in advance.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ja-JP" altLang="en-US" sz="3500" b="1" u="sng" dirty="0" smtClean="0"/>
              <a:t>日本語で：</a:t>
            </a:r>
            <a:endParaRPr lang="en-US" altLang="ja-JP" sz="3500" b="1" u="sng" dirty="0" smtClean="0"/>
          </a:p>
          <a:p>
            <a:pPr marL="0" indent="0">
              <a:buNone/>
            </a:pPr>
            <a:r>
              <a:rPr lang="ja-JP" altLang="en-US" sz="3500" dirty="0"/>
              <a:t>ケー</a:t>
            </a:r>
            <a:r>
              <a:rPr lang="ja-JP" altLang="en-US" sz="3500" dirty="0" smtClean="0"/>
              <a:t>キを　</a:t>
            </a:r>
            <a:r>
              <a:rPr lang="ja-JP" altLang="en-US" sz="3500" b="1" dirty="0" smtClean="0">
                <a:solidFill>
                  <a:srgbClr val="0070C0"/>
                </a:solidFill>
              </a:rPr>
              <a:t>かっておきます</a:t>
            </a:r>
            <a:r>
              <a:rPr lang="ja-JP" altLang="en-US" sz="3500" dirty="0" smtClean="0">
                <a:solidFill>
                  <a:srgbClr val="0070C0"/>
                </a:solidFill>
              </a:rPr>
              <a:t>。</a:t>
            </a:r>
            <a:endParaRPr lang="en-US" sz="35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280920" cy="492514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Create a simple sentence and expand on it with your own ideas. You can talk about anything you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err="1" smtClean="0"/>
              <a:t>Eg</a:t>
            </a:r>
            <a:r>
              <a:rPr lang="en-US" sz="2200" dirty="0" smtClean="0"/>
              <a:t>:	</a:t>
            </a:r>
            <a:r>
              <a:rPr lang="ja-JP" altLang="en-US" sz="2200" dirty="0" smtClean="0"/>
              <a:t>勉強しておきます。</a:t>
            </a:r>
            <a:endParaRPr lang="en-US" altLang="ja-JP" sz="2200" dirty="0" smtClean="0"/>
          </a:p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 smtClean="0"/>
              <a:t>あさった　しけん　が　あります。勉強</a:t>
            </a:r>
            <a:r>
              <a:rPr lang="ja-JP" altLang="en-US" sz="2200" b="1" dirty="0" smtClean="0">
                <a:solidFill>
                  <a:srgbClr val="0070C0"/>
                </a:solidFill>
              </a:rPr>
              <a:t>しておきます</a:t>
            </a:r>
            <a:r>
              <a:rPr lang="ja-JP" altLang="en-US" sz="2200" dirty="0" smtClean="0"/>
              <a:t>。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あさっ</a:t>
            </a:r>
            <a:r>
              <a:rPr lang="ja-JP" altLang="en-US" sz="2200" dirty="0" smtClean="0"/>
              <a:t>て　しけん　が　ある</a:t>
            </a:r>
            <a:r>
              <a:rPr lang="ja-JP" altLang="en-US" sz="2200" b="1" dirty="0" smtClean="0">
                <a:solidFill>
                  <a:srgbClr val="00B050"/>
                </a:solidFill>
              </a:rPr>
              <a:t>から</a:t>
            </a:r>
            <a:r>
              <a:rPr lang="ja-JP" altLang="en-US" sz="2200" dirty="0" smtClean="0"/>
              <a:t>、勉強</a:t>
            </a:r>
            <a:r>
              <a:rPr lang="ja-JP" altLang="en-US" sz="2200" b="1" dirty="0" smtClean="0">
                <a:solidFill>
                  <a:srgbClr val="0070C0"/>
                </a:solidFill>
              </a:rPr>
              <a:t>しておきます</a:t>
            </a:r>
            <a:r>
              <a:rPr lang="ja-JP" altLang="en-US" sz="2200" dirty="0" smtClean="0"/>
              <a:t>。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あさっ</a:t>
            </a:r>
            <a:r>
              <a:rPr lang="ja-JP" altLang="en-US" sz="2200" dirty="0" smtClean="0"/>
              <a:t>て　しけん　が　ある</a:t>
            </a:r>
            <a:r>
              <a:rPr lang="ja-JP" altLang="en-US" sz="2200" b="1" dirty="0" smtClean="0">
                <a:solidFill>
                  <a:srgbClr val="00B050"/>
                </a:solidFill>
              </a:rPr>
              <a:t>から</a:t>
            </a:r>
            <a:r>
              <a:rPr lang="ja-JP" altLang="en-US" sz="2200" dirty="0" smtClean="0"/>
              <a:t>、勉強</a:t>
            </a:r>
            <a:r>
              <a:rPr lang="ja-JP" altLang="en-US" sz="2200" b="1" dirty="0" smtClean="0">
                <a:solidFill>
                  <a:srgbClr val="0070C0"/>
                </a:solidFill>
              </a:rPr>
              <a:t>してお</a:t>
            </a:r>
            <a:r>
              <a:rPr lang="ja-JP" altLang="en-US" sz="2200" b="1" dirty="0" smtClean="0">
                <a:solidFill>
                  <a:schemeClr val="accent1"/>
                </a:solidFill>
              </a:rPr>
              <a:t>かなければ　なりません。</a:t>
            </a:r>
            <a:endParaRPr lang="en-US" altLang="ja-JP" sz="22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あさっ</a:t>
            </a:r>
            <a:r>
              <a:rPr lang="ja-JP" altLang="en-US" sz="2200" dirty="0" smtClean="0"/>
              <a:t>て　しけん　が　ある</a:t>
            </a:r>
            <a:r>
              <a:rPr lang="ja-JP" altLang="en-US" sz="2200" b="1" dirty="0" smtClean="0">
                <a:solidFill>
                  <a:srgbClr val="7030A0"/>
                </a:solidFill>
              </a:rPr>
              <a:t>けど</a:t>
            </a:r>
            <a:r>
              <a:rPr lang="ja-JP" altLang="en-US" sz="2200" dirty="0" smtClean="0"/>
              <a:t>、あたらしい　</a:t>
            </a:r>
            <a:r>
              <a:rPr lang="en-US" altLang="ja-JP" sz="2200" dirty="0" smtClean="0"/>
              <a:t>X-MEN</a:t>
            </a:r>
            <a:r>
              <a:rPr lang="ja-JP" altLang="en-US" sz="2200" dirty="0" smtClean="0"/>
              <a:t>　の　映画　を　</a:t>
            </a:r>
            <a:r>
              <a:rPr lang="ja-JP" altLang="en-US" sz="2200" b="1" dirty="0" smtClean="0">
                <a:solidFill>
                  <a:schemeClr val="accent3">
                    <a:lumMod val="75000"/>
                  </a:schemeClr>
                </a:solidFill>
              </a:rPr>
              <a:t>みるつもり</a:t>
            </a:r>
            <a:r>
              <a:rPr lang="ja-JP" altLang="en-US" sz="2200" b="1" dirty="0" smtClean="0">
                <a:solidFill>
                  <a:srgbClr val="00B050"/>
                </a:solidFill>
              </a:rPr>
              <a:t>だから</a:t>
            </a:r>
            <a:r>
              <a:rPr lang="ja-JP" altLang="en-US" sz="2200" dirty="0" smtClean="0"/>
              <a:t>、今夜　勉強</a:t>
            </a:r>
            <a:r>
              <a:rPr lang="ja-JP" altLang="en-US" sz="2200" b="1" dirty="0" smtClean="0">
                <a:solidFill>
                  <a:srgbClr val="0070C0"/>
                </a:solidFill>
              </a:rPr>
              <a:t>しておかない</a:t>
            </a:r>
            <a:r>
              <a:rPr lang="ja-JP" altLang="en-US" sz="2200" b="1" dirty="0" smtClean="0">
                <a:solidFill>
                  <a:srgbClr val="EC18EC"/>
                </a:solidFill>
              </a:rPr>
              <a:t>と</a:t>
            </a:r>
            <a:r>
              <a:rPr lang="ja-JP" altLang="en-US" sz="2200" dirty="0" smtClean="0">
                <a:solidFill>
                  <a:srgbClr val="EC18EC"/>
                </a:solidFill>
              </a:rPr>
              <a:t>　</a:t>
            </a:r>
            <a:r>
              <a:rPr lang="ja-JP" altLang="en-US" sz="2200" dirty="0" smtClean="0"/>
              <a:t>いいせいせき　を　</a:t>
            </a:r>
            <a:r>
              <a:rPr lang="ja-JP" altLang="en-US" sz="2200" b="1" dirty="0" smtClean="0">
                <a:solidFill>
                  <a:srgbClr val="C00000"/>
                </a:solidFill>
              </a:rPr>
              <a:t>とることができません</a:t>
            </a:r>
            <a:r>
              <a:rPr lang="ja-JP" altLang="en-US" sz="2200" dirty="0" smtClean="0"/>
              <a:t>。</a:t>
            </a:r>
            <a:endParaRPr lang="en-US" altLang="ja-JP" sz="2200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 smtClean="0"/>
              <a:t>ておく</a:t>
            </a:r>
            <a:r>
              <a:rPr lang="en-US" altLang="ja-JP" sz="4000" b="1" dirty="0" smtClean="0"/>
              <a:t>				Pimp it up!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18024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022448"/>
            <a:ext cx="504056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	</a:t>
            </a:r>
            <a:r>
              <a:rPr lang="ja-JP" altLang="en-US" sz="4000" b="1" dirty="0" smtClean="0"/>
              <a:t>　　</a:t>
            </a:r>
            <a:r>
              <a:rPr lang="en-US" sz="4000" b="1" dirty="0"/>
              <a:t>		</a:t>
            </a:r>
            <a:r>
              <a:rPr lang="ja-JP" altLang="en-US" sz="4000" b="1" dirty="0" smtClean="0"/>
              <a:t>して　お</a:t>
            </a:r>
            <a:r>
              <a:rPr lang="ja-JP" altLang="en-US" sz="4000" b="1" dirty="0"/>
              <a:t>く</a:t>
            </a:r>
            <a:endParaRPr lang="en-US" sz="4000" b="1" dirty="0"/>
          </a:p>
          <a:p>
            <a:endParaRPr lang="en-N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 smtClean="0"/>
              <a:t>ておく</a:t>
            </a:r>
            <a:endParaRPr lang="en-NZ" sz="4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700808"/>
            <a:ext cx="10081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4967681" y="1812359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251520" y="2492897"/>
            <a:ext cx="72008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して　お</a:t>
            </a:r>
            <a:r>
              <a:rPr lang="ja-JP" altLang="en-US" sz="2500" dirty="0"/>
              <a:t>きま</a:t>
            </a:r>
            <a:r>
              <a:rPr lang="ja-JP" altLang="en-US" sz="2500" dirty="0" smtClean="0"/>
              <a:t>す。</a:t>
            </a:r>
            <a:endParaRPr lang="en-NZ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して　お</a:t>
            </a:r>
            <a:r>
              <a:rPr lang="ja-JP" altLang="en-US" sz="2500" dirty="0"/>
              <a:t>きませ</a:t>
            </a:r>
            <a:r>
              <a:rPr lang="ja-JP" altLang="en-US" sz="2500" dirty="0" smtClean="0"/>
              <a:t>ん。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して　お</a:t>
            </a:r>
            <a:r>
              <a:rPr lang="ja-JP" altLang="en-US" sz="2500" dirty="0"/>
              <a:t>きまし</a:t>
            </a:r>
            <a:r>
              <a:rPr lang="ja-JP" altLang="en-US" sz="2500" dirty="0" smtClean="0"/>
              <a:t>た。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して　お</a:t>
            </a:r>
            <a:r>
              <a:rPr lang="ja-JP" altLang="en-US" sz="2500" dirty="0"/>
              <a:t>きましょ</a:t>
            </a:r>
            <a:r>
              <a:rPr lang="ja-JP" altLang="en-US" sz="2500" dirty="0" smtClean="0"/>
              <a:t>う。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して　お</a:t>
            </a:r>
            <a:r>
              <a:rPr lang="ja-JP" altLang="en-US" sz="2500" dirty="0"/>
              <a:t>きましょう</a:t>
            </a:r>
            <a:r>
              <a:rPr lang="ja-JP" altLang="en-US" sz="2500" dirty="0" smtClean="0"/>
              <a:t>か。</a:t>
            </a:r>
            <a:endParaRPr lang="en-US" altLang="ja-JP" sz="2500" dirty="0" smtClean="0"/>
          </a:p>
          <a:p>
            <a:r>
              <a:rPr lang="en-US" altLang="ja-JP" sz="2200" dirty="0" smtClean="0"/>
              <a:t>Please do in advance</a:t>
            </a:r>
          </a:p>
          <a:p>
            <a:r>
              <a:rPr lang="en-US" altLang="ja-JP" sz="2200" dirty="0"/>
              <a:t>D</a:t>
            </a:r>
            <a:r>
              <a:rPr lang="en-US" altLang="ja-JP" sz="2200" dirty="0" smtClean="0"/>
              <a:t>on’t do in advance</a:t>
            </a:r>
          </a:p>
          <a:p>
            <a:r>
              <a:rPr lang="en-US" altLang="ja-JP" sz="2200" dirty="0" smtClean="0"/>
              <a:t>Because I did it in advanced</a:t>
            </a:r>
          </a:p>
          <a:p>
            <a:r>
              <a:rPr lang="en-US" altLang="ja-JP" sz="2200" dirty="0" smtClean="0"/>
              <a:t>I think I will do in advance</a:t>
            </a:r>
          </a:p>
          <a:p>
            <a:r>
              <a:rPr lang="en-US" altLang="ja-JP" sz="2200" dirty="0" smtClean="0"/>
              <a:t>I intend to do in advance</a:t>
            </a:r>
          </a:p>
          <a:p>
            <a:r>
              <a:rPr lang="en-US" altLang="ja-JP" sz="2200" dirty="0" smtClean="0"/>
              <a:t>It’s OK if you don’t do in advance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365103"/>
            <a:ext cx="32403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 smtClean="0"/>
              <a:t>して　お</a:t>
            </a:r>
            <a:r>
              <a:rPr lang="ja-JP" altLang="en-US" sz="2300" b="1" dirty="0">
                <a:solidFill>
                  <a:srgbClr val="0070C0"/>
                </a:solidFill>
              </a:rPr>
              <a:t>いてくださ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い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  <a:p>
            <a:r>
              <a:rPr lang="ja-JP" altLang="en-US" sz="2300" dirty="0" smtClean="0"/>
              <a:t>して　お</a:t>
            </a:r>
            <a:r>
              <a:rPr lang="ja-JP" altLang="en-US" sz="2300" b="1" dirty="0">
                <a:solidFill>
                  <a:srgbClr val="0070C0"/>
                </a:solidFill>
              </a:rPr>
              <a:t>かない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で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  <a:p>
            <a:r>
              <a:rPr lang="ja-JP" altLang="en-US" sz="2300" dirty="0" smtClean="0"/>
              <a:t>して　お</a:t>
            </a:r>
            <a:r>
              <a:rPr lang="ja-JP" altLang="en-US" sz="2300" b="1" dirty="0">
                <a:solidFill>
                  <a:srgbClr val="0070C0"/>
                </a:solidFill>
              </a:rPr>
              <a:t>いたか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らです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  <a:p>
            <a:r>
              <a:rPr lang="ja-JP" altLang="en-US" sz="2300" dirty="0"/>
              <a:t>し</a:t>
            </a:r>
            <a:r>
              <a:rPr lang="ja-JP" altLang="en-US" sz="2300" dirty="0" smtClean="0"/>
              <a:t>て　おく　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と思います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  <a:p>
            <a:r>
              <a:rPr lang="ja-JP" altLang="en-US" sz="2300" dirty="0"/>
              <a:t>し</a:t>
            </a:r>
            <a:r>
              <a:rPr lang="ja-JP" altLang="en-US" sz="2300" dirty="0" smtClean="0"/>
              <a:t>て　おく　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つもり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  <a:p>
            <a:r>
              <a:rPr lang="ja-JP" altLang="en-US" sz="2300" dirty="0" smtClean="0"/>
              <a:t>して　お</a:t>
            </a:r>
            <a:r>
              <a:rPr lang="ja-JP" altLang="en-US" sz="2300" b="1" dirty="0" smtClean="0">
                <a:solidFill>
                  <a:srgbClr val="0070C0"/>
                </a:solidFill>
              </a:rPr>
              <a:t>かなくてもいい</a:t>
            </a:r>
            <a:r>
              <a:rPr lang="ja-JP" altLang="en-US" sz="2300" dirty="0" smtClean="0"/>
              <a:t>。</a:t>
            </a:r>
            <a:endParaRPr lang="en-US" altLang="ja-JP" sz="23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967681" y="238145"/>
            <a:ext cx="3852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rgbClr val="FF0000"/>
                </a:solidFill>
              </a:rPr>
              <a:t>Create 3 of your own!</a:t>
            </a:r>
            <a:endParaRPr lang="en-NZ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55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Ｐ明朝</vt:lpstr>
      <vt:lpstr>Calibri</vt:lpstr>
      <vt:lpstr>Century Schoolbook</vt:lpstr>
      <vt:lpstr>Wingdings</vt:lpstr>
      <vt:lpstr>Wingdings 2</vt:lpstr>
      <vt:lpstr>Oriel</vt:lpstr>
      <vt:lpstr>ておく</vt:lpstr>
      <vt:lpstr>ておく</vt:lpstr>
      <vt:lpstr>ておく    Pimp it up!</vt:lpstr>
      <vt:lpstr>ておく</vt:lpstr>
    </vt:vector>
  </TitlesOfParts>
  <Company>Rangitoto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ておく・ておきます</dc:title>
  <dc:creator>leey</dc:creator>
  <cp:lastModifiedBy>Inge Foley</cp:lastModifiedBy>
  <cp:revision>16</cp:revision>
  <cp:lastPrinted>2014-06-04T21:32:06Z</cp:lastPrinted>
  <dcterms:created xsi:type="dcterms:W3CDTF">2014-05-28T08:35:32Z</dcterms:created>
  <dcterms:modified xsi:type="dcterms:W3CDTF">2014-09-29T22:53:00Z</dcterms:modified>
</cp:coreProperties>
</file>