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468D8-6E4F-4068-A1BB-6820F5B60E1A}" type="datetimeFigureOut">
              <a:rPr lang="en-AU" smtClean="0"/>
              <a:t>10/04/2014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83B8-19FD-4F7B-810D-BC9DC2F40E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83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83B8-19FD-4F7B-810D-BC9DC2F40E6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29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19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1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2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277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7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3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2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8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～ておきます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Do</a:t>
            </a:r>
            <a:r>
              <a:rPr lang="ja-JP" altLang="en-US" dirty="0" smtClean="0"/>
              <a:t> </a:t>
            </a:r>
            <a:r>
              <a:rPr lang="en-US" altLang="ja-JP" dirty="0" smtClean="0"/>
              <a:t>beforehand…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80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77" y="286604"/>
            <a:ext cx="8386118" cy="1450757"/>
          </a:xfrm>
        </p:spPr>
        <p:txBody>
          <a:bodyPr/>
          <a:lstStyle/>
          <a:p>
            <a:r>
              <a:rPr lang="en-US" dirty="0" smtClean="0"/>
              <a:t>How to create </a:t>
            </a:r>
            <a:r>
              <a:rPr lang="ja-JP" altLang="en-US" dirty="0" smtClean="0"/>
              <a:t>ておきます </a:t>
            </a:r>
            <a:r>
              <a:rPr lang="en-US" altLang="ja-JP" dirty="0" smtClean="0"/>
              <a:t>form: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47332"/>
              </p:ext>
            </p:extLst>
          </p:nvPr>
        </p:nvGraphicFramePr>
        <p:xfrm>
          <a:off x="1869165" y="2245498"/>
          <a:ext cx="5470748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8261"/>
                <a:gridCol w="42424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b="0" dirty="0" smtClean="0"/>
                        <a:t>VERB</a:t>
                      </a:r>
                      <a:r>
                        <a:rPr lang="ja-JP" altLang="en-US" b="0" dirty="0" smtClean="0"/>
                        <a:t>て</a:t>
                      </a:r>
                      <a:endParaRPr lang="en-US" altLang="ja-JP" b="0" dirty="0" smtClean="0"/>
                    </a:p>
                    <a:p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おき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ます。</a:t>
                      </a:r>
                      <a:endParaRPr lang="en-US" altLang="ja-JP" b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 will do VERB beforehand.</a:t>
                      </a:r>
                      <a:endParaRPr lang="en-AU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お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いてください</a:t>
                      </a:r>
                      <a:r>
                        <a:rPr lang="ja-JP" altLang="en-US" b="0" dirty="0" smtClean="0"/>
                        <a:t>。</a:t>
                      </a:r>
                      <a:endParaRPr lang="en-US" altLang="ja-JP" b="0" dirty="0" smtClean="0"/>
                    </a:p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Please do VERB beforehand.</a:t>
                      </a:r>
                      <a:endParaRPr lang="en-AU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おき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ましょう。</a:t>
                      </a:r>
                      <a:endParaRPr lang="en-AU" altLang="ja-JP" b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Let’s do VERB beforehand.</a:t>
                      </a:r>
                      <a:endParaRPr lang="en-AU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おき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ませんか</a:t>
                      </a:r>
                      <a:r>
                        <a:rPr lang="ja-JP" altLang="en-US" b="0" dirty="0" smtClean="0"/>
                        <a:t>。</a:t>
                      </a:r>
                      <a:endParaRPr lang="en-US" altLang="ja-JP" b="0" dirty="0" smtClean="0"/>
                    </a:p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Why don’t we do VERB</a:t>
                      </a:r>
                      <a:r>
                        <a:rPr lang="en-US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beforehand.</a:t>
                      </a:r>
                      <a:endParaRPr lang="en-AU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48" y="271849"/>
            <a:ext cx="7831300" cy="749643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Imagine you are having a party.  What will you do to prepare?  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Use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～ておきます　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to talk about your preparations.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29" y="1546097"/>
            <a:ext cx="1516861" cy="2279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659" y="1176765"/>
            <a:ext cx="103105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ふうせ</a:t>
            </a:r>
            <a:r>
              <a:rPr lang="ja-JP" altLang="en-US" dirty="0"/>
              <a:t>ん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932659" y="3640867"/>
            <a:ext cx="116410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ふくらます</a:t>
            </a:r>
            <a:endParaRPr lang="en-US" altLang="ja-JP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184" y="1715691"/>
            <a:ext cx="2530430" cy="1899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7889" y="1371857"/>
            <a:ext cx="190629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パーティー食べ物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478947" y="3555308"/>
            <a:ext cx="14462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料理をします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595" y="1694437"/>
            <a:ext cx="2484969" cy="1863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06880" y="1341093"/>
            <a:ext cx="8418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ケーキ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951196" y="3555308"/>
            <a:ext cx="101341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作ります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82" y="4696129"/>
            <a:ext cx="2619375" cy="1743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6697" y="6311673"/>
            <a:ext cx="105990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買います</a:t>
            </a:r>
            <a:endParaRPr lang="en-US" altLang="ja-JP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166697" y="4472047"/>
            <a:ext cx="63350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お酒</a:t>
            </a:r>
            <a:endParaRPr lang="en-US" altLang="ja-JP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357" y="4195997"/>
            <a:ext cx="1613881" cy="23880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75924" y="4074192"/>
            <a:ext cx="64633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友達</a:t>
            </a:r>
            <a:endParaRPr lang="en-US" altLang="ja-JP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862626" y="6311673"/>
            <a:ext cx="143661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おさそいます</a:t>
            </a:r>
            <a:endParaRPr lang="en-US" altLang="ja-JP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088595" y="4443524"/>
            <a:ext cx="2484969" cy="19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7075194" y="49573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9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44" y="4617456"/>
            <a:ext cx="1321953" cy="19248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773" y="1761329"/>
            <a:ext cx="2619375" cy="1743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77" y="4648603"/>
            <a:ext cx="2351842" cy="17638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458" y="1625332"/>
            <a:ext cx="2785075" cy="1991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16" y="1584661"/>
            <a:ext cx="2614374" cy="1960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48" y="271849"/>
            <a:ext cx="7831300" cy="749643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Imagine you are going camping with your friends.  Tell you friend what you want them to prepare  using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～ておいてください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4654" y="1298674"/>
            <a:ext cx="73770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テント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96403" y="3360776"/>
            <a:ext cx="15376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そうじをします</a:t>
            </a:r>
            <a:endParaRPr lang="en-US" altLang="ja-JP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87301" y="1341093"/>
            <a:ext cx="150233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キャンプじょう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553549" y="3460480"/>
            <a:ext cx="124906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予約</a:t>
            </a:r>
            <a:r>
              <a:rPr lang="ja-JP" altLang="en-US" dirty="0" smtClean="0"/>
              <a:t>します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917738" y="1435921"/>
            <a:ext cx="87716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食べ</a:t>
            </a:r>
            <a:r>
              <a:rPr lang="ja-JP" altLang="en-US" dirty="0" smtClean="0"/>
              <a:t>物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892453" y="3460480"/>
            <a:ext cx="105990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買います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94848" y="6336505"/>
            <a:ext cx="102463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借ります</a:t>
            </a:r>
            <a:endParaRPr lang="en-US" altLang="ja-JP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96403" y="4446490"/>
            <a:ext cx="116891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レン</a:t>
            </a:r>
            <a:r>
              <a:rPr lang="ja-JP" altLang="en-US" dirty="0" smtClean="0"/>
              <a:t>タ</a:t>
            </a:r>
            <a:r>
              <a:rPr lang="ja-JP" altLang="en-US" dirty="0"/>
              <a:t>カー</a:t>
            </a:r>
            <a:endParaRPr lang="en-US" altLang="ja-JP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598505" y="4377918"/>
            <a:ext cx="14462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車に　荷物を</a:t>
            </a:r>
            <a:endParaRPr lang="en-US" altLang="ja-JP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828514" y="6412484"/>
            <a:ext cx="10727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のせます</a:t>
            </a:r>
            <a:endParaRPr lang="en-US" altLang="ja-JP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088595" y="4443524"/>
            <a:ext cx="2484969" cy="19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7075194" y="49573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85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96" y="4510735"/>
            <a:ext cx="1383362" cy="2078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9" y="4450643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763" y="1635204"/>
            <a:ext cx="2391032" cy="190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171" y="1559764"/>
            <a:ext cx="2480747" cy="1971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29" y="1620587"/>
            <a:ext cx="2532397" cy="1910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48" y="271849"/>
            <a:ext cx="7831300" cy="749643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You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are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going to a concert with a  friend.  Discuss your what you will do beforehand by using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～ておきましょう</a:t>
            </a:r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or 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おきませんか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069" y="3457398"/>
            <a:ext cx="10727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食べます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491673" y="3431113"/>
            <a:ext cx="212109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かみのけをきります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917738" y="1435921"/>
            <a:ext cx="120738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びよういん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892453" y="3460480"/>
            <a:ext cx="102463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いきます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353475" y="6254538"/>
            <a:ext cx="223330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シャワーを　あびます</a:t>
            </a:r>
            <a:endParaRPr lang="en-US" altLang="ja-JP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19885" y="1435921"/>
            <a:ext cx="146546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かいてんず</a:t>
            </a:r>
            <a:r>
              <a:rPr lang="ja-JP" altLang="en-US" dirty="0"/>
              <a:t>し</a:t>
            </a:r>
            <a:endParaRPr lang="en-US" altLang="ja-JP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456568" y="4404779"/>
            <a:ext cx="95891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ともだち</a:t>
            </a:r>
            <a:endParaRPr lang="en-US" altLang="ja-JP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828514" y="6412484"/>
            <a:ext cx="14462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電話</a:t>
            </a:r>
            <a:r>
              <a:rPr lang="ja-JP" altLang="en-US" dirty="0" smtClean="0"/>
              <a:t>をしま</a:t>
            </a:r>
            <a:r>
              <a:rPr lang="ja-JP" altLang="en-US" dirty="0"/>
              <a:t>す</a:t>
            </a:r>
            <a:endParaRPr lang="en-US" altLang="ja-JP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088595" y="4443524"/>
            <a:ext cx="2484969" cy="19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7075194" y="49573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6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284</Words>
  <Application>Microsoft Office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Calibri</vt:lpstr>
      <vt:lpstr>Calibri Light</vt:lpstr>
      <vt:lpstr>Retrospect</vt:lpstr>
      <vt:lpstr>～ておきます</vt:lpstr>
      <vt:lpstr>How to create ておきます form:</vt:lpstr>
      <vt:lpstr>Imagine you are having a party.  What will you do to prepare?   Use ～ておきます　to talk about your preparations.</vt:lpstr>
      <vt:lpstr>Imagine you are going camping with your friends.  Tell you friend what you want them to prepare  using ～ておいてください.</vt:lpstr>
      <vt:lpstr>You are going to a concert with a  friend.  Discuss your what you will do beforehand by using ～ておきましょう or おきませんか.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～ておきます</dc:title>
  <dc:creator>Inge Foley</dc:creator>
  <cp:lastModifiedBy>Inge Foley</cp:lastModifiedBy>
  <cp:revision>9</cp:revision>
  <dcterms:created xsi:type="dcterms:W3CDTF">2014-03-30T02:34:22Z</dcterms:created>
  <dcterms:modified xsi:type="dcterms:W3CDTF">2014-04-10T02:43:22Z</dcterms:modified>
</cp:coreProperties>
</file>