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1" r:id="rId5"/>
    <p:sldId id="258" r:id="rId6"/>
    <p:sldId id="260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D1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F46EE1-9D01-46FB-8BAA-6DCE88F6394D}" type="datetimeFigureOut">
              <a:rPr lang="en-US" smtClean="0"/>
              <a:pPr/>
              <a:t>10/25/2013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9322291-1E2A-4268-BEF6-D80AD1E39D0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log-imgs-29.fc2.com/n/a/s/nasaibaie/20070705tanabata1_s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anabataTokyo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.au/imgres?imgurl=http://blog-imgs-21-origin.fc2.com/s/i/w/siwaku/tanabata.jpg&amp;imgrefurl=http://siwaku.blog53.fc2.com/blog-entry-405.html&amp;usg=__YTfEdOHOHEGYsW9nLKi8D5nnBOU=&amp;h=700&amp;w=700&amp;sz=83&amp;hl=en&amp;start=278&amp;itbs=1&amp;tbnid=MWi2-xX7rnY9HM:&amp;tbnh=140&amp;tbnw=140&amp;prev=/images?q=%E3%81%9F%E3%81%AA%E3%81%B0%E3%81%9F+%E7%9F%AD%E5%86%8A&amp;start=260&amp;hl=en&amp;safe=active&amp;sa=N&amp;ndsp=20&amp;tbs=isch:1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au/imgres?imgurl=http://blog-imgs-21-origin.fc2.com/s/i/w/siwaku/tanabata.jpg&amp;imgrefurl=http://siwaku.blog53.fc2.com/blog-entry-405.html&amp;usg=__YTfEdOHOHEGYsW9nLKi8D5nnBOU=&amp;h=700&amp;w=700&amp;sz=83&amp;hl=en&amp;start=278&amp;itbs=1&amp;tbnid=MWi2-xX7rnY9HM:&amp;tbnh=140&amp;tbnw=140&amp;prev=/images?q=%E3%81%9F%E3%81%AA%E3%81%B0%E3%81%9F+%E7%9F%AD%E5%86%8A&amp;start=260&amp;hl=en&amp;safe=active&amp;sa=N&amp;ndsp=20&amp;tbs=isch: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imgres?imgurl=http://blog-imgs-21-origin.fc2.com/s/i/w/siwaku/tanabata.jpg&amp;imgrefurl=http://siwaku.blog53.fc2.com/blog-entry-405.html&amp;usg=__YTfEdOHOHEGYsW9nLKi8D5nnBOU=&amp;h=700&amp;w=700&amp;sz=83&amp;hl=en&amp;start=278&amp;itbs=1&amp;tbnid=MWi2-xX7rnY9HM:&amp;tbnh=140&amp;tbnw=140&amp;prev=/images?q=%E3%81%9F%E3%81%AA%E3%81%B0%E3%81%9F+%E7%9F%AD%E5%86%8A&amp;start=260&amp;hl=en&amp;safe=active&amp;sa=N&amp;ndsp=20&amp;tbs=isch: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��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61688" y="83457"/>
            <a:ext cx="59293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>
                  <a:gsLst>
                    <a:gs pos="48000">
                      <a:srgbClr val="FFFF00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2700000" scaled="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Tanabata</a:t>
            </a:r>
            <a:endParaRPr lang="en-US" sz="9600" b="1" i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gradFill>
                <a:gsLst>
                  <a:gs pos="48000">
                    <a:srgbClr val="FFFF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2700000" scaled="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0363" y="5429264"/>
            <a:ext cx="4385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>
                  <a:gsLst>
                    <a:gs pos="9000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>
                  <a:gsLst>
                    <a:gs pos="51000">
                      <a:schemeClr val="accent3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Star</a:t>
            </a:r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>
                  <a:gsLst>
                    <a:gs pos="9000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Festival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gradFill>
                <a:gsLst>
                  <a:gs pos="9000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print.para-gallery.com/tanabata/tanabata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023" y="1500174"/>
            <a:ext cx="9229023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 </a:t>
            </a:r>
            <a:r>
              <a:rPr lang="en-AU" i="1" dirty="0" smtClean="0"/>
              <a:t>Tanabata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Tanabata</a:t>
            </a:r>
            <a: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(Star Festival) is held on July 7.</a:t>
            </a:r>
            <a:endParaRPr lang="en-A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story is based on a romantic Chinese legend about two stars, </a:t>
            </a:r>
            <a:r>
              <a:rPr lang="en-A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Orihime</a:t>
            </a:r>
            <a: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(Vega, the star of the weaver princess) and </a:t>
            </a:r>
            <a:r>
              <a:rPr lang="en-A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Hikoboshi</a:t>
            </a:r>
            <a: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(Altair, the star of the cowherd).</a:t>
            </a:r>
          </a:p>
          <a:p>
            <a:endParaRPr lang="en-AU" dirty="0"/>
          </a:p>
        </p:txBody>
      </p:sp>
      <p:sp>
        <p:nvSpPr>
          <p:cNvPr id="4098" name="AutoShape 2" descr="nissan-tanabata.jpg Orihime &amp;amp; Hikoboshi image by Megumi_ichi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00" name="AutoShape 4" descr="nissan-tanabata.jpg Orihime &amp;amp; Hikoboshi image by Megumi_ichi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04" name="AutoShape 8" descr="nissan-tanabata.jpg Orihime &amp;amp; Hikoboshi image by Megumi_ichi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upload.wikimedia.org/wikipedia/commons/4/4a/Sendai_Tanabata_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13913">
            <a:off x="5680195" y="4527717"/>
            <a:ext cx="171261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upload.wikimedia.org/wikipedia/commons/thumb/c/cb/TanabataTokyo.jpg/220px-TanabataToky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396" y="3808270"/>
            <a:ext cx="1803604" cy="304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do we do on </a:t>
            </a:r>
            <a:r>
              <a:rPr lang="en-AU" i="1" dirty="0" smtClean="0"/>
              <a:t>Tanabata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625609"/>
          </a:xfrm>
        </p:spPr>
        <p:txBody>
          <a:bodyPr/>
          <a:lstStyle/>
          <a:p>
            <a:r>
              <a:rPr lang="en-AU" sz="2800" dirty="0" smtClean="0"/>
              <a:t>People make offerings of food.</a:t>
            </a:r>
          </a:p>
          <a:p>
            <a:r>
              <a:rPr lang="en-AU" sz="2800" dirty="0" smtClean="0"/>
              <a:t>Women dress in </a:t>
            </a:r>
            <a:r>
              <a:rPr lang="en-AU" sz="2800" i="1" dirty="0" smtClean="0"/>
              <a:t>yukata.</a:t>
            </a:r>
          </a:p>
          <a:p>
            <a:r>
              <a:rPr lang="en-AU" sz="2800" dirty="0" smtClean="0"/>
              <a:t>School children decorate their classrooms and sing the “</a:t>
            </a:r>
            <a:r>
              <a:rPr lang="en-AU" sz="2800" i="1" dirty="0" err="1" smtClean="0"/>
              <a:t>Tanabata</a:t>
            </a:r>
            <a:r>
              <a:rPr lang="en-AU" sz="2800" dirty="0" smtClean="0"/>
              <a:t>” song. </a:t>
            </a:r>
          </a:p>
          <a:p>
            <a:r>
              <a:rPr lang="en-AU" sz="2800" dirty="0" smtClean="0"/>
              <a:t>Some cities and shopping centres decorate their streets and shops with large and attractive ornaments.</a:t>
            </a:r>
          </a:p>
          <a:p>
            <a:pPr>
              <a:buNone/>
            </a:pPr>
            <a:endParaRPr lang="en-AU" sz="2800" dirty="0" smtClean="0"/>
          </a:p>
          <a:p>
            <a:endParaRPr lang="en-AU" dirty="0"/>
          </a:p>
        </p:txBody>
      </p:sp>
      <p:pic>
        <p:nvPicPr>
          <p:cNvPr id="4" name="Picture 8" descr="http://t2.gstatic.com/images?q=tbn:MWi2-xX7rnY9HM:http://blog-imgs-21-origin.fc2.com/s/i/w/siwaku/tanabat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24499"/>
            <a:ext cx="1333500" cy="1333501"/>
          </a:xfrm>
          <a:prstGeom prst="rect">
            <a:avLst/>
          </a:prstGeom>
          <a:noFill/>
        </p:spPr>
      </p:pic>
      <p:sp>
        <p:nvSpPr>
          <p:cNvPr id="3078" name="AutoShape 6" descr="http://www.gloucestercitynews.net/.a/6a00d8341bf7d953ef011570c48a87970c-800w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2" name="AutoShape 10" descr="http://www.gloucestercitynews.net/.a/6a00d8341bf7d953ef011570c48a87970c-800w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4" name="AutoShape 12" descr="http://www.gloucestercitynews.net/.a/6a00d8341bf7d953ef011570c48a87970c-800w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" name="Picture 4" descr="http://blog.asiahotels.com/wp-content/uploads/2008/08/tanabata-in-senda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64365">
            <a:off x="3068455" y="4744052"/>
            <a:ext cx="2557174" cy="1917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Anjo</a:t>
            </a:r>
            <a:r>
              <a:rPr lang="en-AU" dirty="0" smtClean="0"/>
              <a:t> </a:t>
            </a:r>
            <a:r>
              <a:rPr lang="en-AU" dirty="0" err="1" smtClean="0"/>
              <a:t>Tanabata</a:t>
            </a:r>
            <a:r>
              <a:rPr lang="en-AU" dirty="0" smtClean="0"/>
              <a:t> Festival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 </a:t>
            </a:r>
            <a:r>
              <a:rPr lang="en-AU" sz="2800" dirty="0" err="1" smtClean="0"/>
              <a:t>Anjo</a:t>
            </a:r>
            <a:r>
              <a:rPr lang="en-AU" sz="2800" dirty="0" smtClean="0"/>
              <a:t> is famous for the </a:t>
            </a:r>
            <a:r>
              <a:rPr lang="en-AU" sz="2800" dirty="0" err="1" smtClean="0"/>
              <a:t>Tanabata</a:t>
            </a:r>
            <a:r>
              <a:rPr lang="en-AU" sz="2800" dirty="0" smtClean="0"/>
              <a:t> Festival and it is one of the three biggest </a:t>
            </a:r>
            <a:r>
              <a:rPr lang="en-AU" sz="2800" dirty="0" err="1" smtClean="0"/>
              <a:t>Tanabata</a:t>
            </a:r>
            <a:r>
              <a:rPr lang="en-AU" sz="2800" dirty="0" smtClean="0"/>
              <a:t> Festival’s in Japan.</a:t>
            </a:r>
            <a:endParaRPr lang="en-AU" sz="2800" dirty="0"/>
          </a:p>
        </p:txBody>
      </p:sp>
      <p:sp>
        <p:nvSpPr>
          <p:cNvPr id="19458" name="AutoShape 2" descr="写真"/>
          <p:cNvSpPr>
            <a:spLocks noChangeAspect="1" noChangeArrowheads="1"/>
          </p:cNvSpPr>
          <p:nvPr/>
        </p:nvSpPr>
        <p:spPr bwMode="auto">
          <a:xfrm>
            <a:off x="155575" y="-960438"/>
            <a:ext cx="200025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460" name="AutoShape 4" descr="写真"/>
          <p:cNvSpPr>
            <a:spLocks noChangeAspect="1" noChangeArrowheads="1"/>
          </p:cNvSpPr>
          <p:nvPr/>
        </p:nvSpPr>
        <p:spPr bwMode="auto">
          <a:xfrm>
            <a:off x="155575" y="-960438"/>
            <a:ext cx="200025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462" name="AutoShape 6" descr="写真"/>
          <p:cNvSpPr>
            <a:spLocks noChangeAspect="1" noChangeArrowheads="1"/>
          </p:cNvSpPr>
          <p:nvPr/>
        </p:nvSpPr>
        <p:spPr bwMode="auto">
          <a:xfrm>
            <a:off x="155575" y="-960438"/>
            <a:ext cx="200025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464" name="AutoShape 8" descr="写真"/>
          <p:cNvSpPr>
            <a:spLocks noChangeAspect="1" noChangeArrowheads="1"/>
          </p:cNvSpPr>
          <p:nvPr/>
        </p:nvSpPr>
        <p:spPr bwMode="auto">
          <a:xfrm>
            <a:off x="155575" y="-960438"/>
            <a:ext cx="200025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466" name="AutoShape 10" descr="写真"/>
          <p:cNvSpPr>
            <a:spLocks noChangeAspect="1" noChangeArrowheads="1"/>
          </p:cNvSpPr>
          <p:nvPr/>
        </p:nvSpPr>
        <p:spPr bwMode="auto">
          <a:xfrm>
            <a:off x="155575" y="-960438"/>
            <a:ext cx="200025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474" name="AutoShape 18" descr="http://www.panoramio.com/photos/original/17263730.jpg"/>
          <p:cNvSpPr>
            <a:spLocks noChangeAspect="1" noChangeArrowheads="1"/>
          </p:cNvSpPr>
          <p:nvPr/>
        </p:nvSpPr>
        <p:spPr bwMode="auto">
          <a:xfrm>
            <a:off x="63500" y="-136525"/>
            <a:ext cx="11391900" cy="759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476" name="AutoShape 20" descr="http://www.panoramio.com/photos/original/17263730.jpg"/>
          <p:cNvSpPr>
            <a:spLocks noChangeAspect="1" noChangeArrowheads="1"/>
          </p:cNvSpPr>
          <p:nvPr/>
        </p:nvSpPr>
        <p:spPr bwMode="auto">
          <a:xfrm>
            <a:off x="63500" y="-136525"/>
            <a:ext cx="11391900" cy="759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9480" name="Picture 24" descr="安城七夕 Tanabata Festival in Anjo 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6779">
            <a:off x="4123678" y="2995063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82" name="Picture 26" descr="http://2.bp.blogspot.com/_umxCCVf_X9s/S1Mt2oYSadI/AAAAAAAAHDc/tOV0erzbvGM/s640/anjo+tanabata+matsu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0678">
            <a:off x="1387012" y="3146547"/>
            <a:ext cx="2571800" cy="185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84" name="Picture 28" descr="http://farm4.static.flickr.com/3188/2728896906_ed27c10b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43790"/>
            <a:ext cx="2707777" cy="181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serif.hatelabo.jp/images/cache/b44053470decebfb8bcbf43020aa73c74521127e/c6da490890a5e3976e974d43e676470425e9deb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4441">
            <a:off x="3949350" y="3613223"/>
            <a:ext cx="2014804" cy="306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image.mypl.net/bti/12148.ll?i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2430">
            <a:off x="5905948" y="2954521"/>
            <a:ext cx="2784001" cy="371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Write your wishes on </a:t>
            </a:r>
            <a:r>
              <a:rPr lang="en-AU" i="1" dirty="0" smtClean="0"/>
              <a:t>Tanzaku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Children and adults write their wishes on colourful and narrow stripes of  paper, </a:t>
            </a:r>
            <a:r>
              <a:rPr lang="en-AU" sz="2800" b="1" i="1" dirty="0" smtClean="0"/>
              <a:t>Tanzaku</a:t>
            </a:r>
            <a:r>
              <a:rPr lang="en-AU" sz="2800" dirty="0" smtClean="0"/>
              <a:t> and hang them, along with other paper ornaments, on bamboo branches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8" name="Picture 8" descr="http://t2.gstatic.com/images?q=tbn:MWi2-xX7rnY9HM:http://blog-imgs-21-origin.fc2.com/s/i/w/siwaku/tanabat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24499"/>
            <a:ext cx="1333500" cy="13335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3.cocomontreal.com/wp-content/uploads/2009/07/tanabata-300x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2546" y="4643446"/>
            <a:ext cx="2791454" cy="2214554"/>
          </a:xfrm>
          <a:prstGeom prst="rect">
            <a:avLst/>
          </a:prstGeom>
          <a:noFill/>
        </p:spPr>
      </p:pic>
      <p:pic>
        <p:nvPicPr>
          <p:cNvPr id="7" name="Picture 8" descr="http://t2.gstatic.com/images?q=tbn:MWi2-xX7rnY9HM:http://blog-imgs-21-origin.fc2.com/s/i/w/siwaku/tanabat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45224"/>
            <a:ext cx="1214421" cy="12144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Let’s sing “</a:t>
            </a:r>
            <a:r>
              <a:rPr lang="en-AU" i="1" dirty="0" smtClean="0"/>
              <a:t>Tanabata</a:t>
            </a:r>
            <a:r>
              <a:rPr lang="en-AU" dirty="0" smtClean="0"/>
              <a:t>” song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038600" cy="46238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b="1" dirty="0" err="1" smtClean="0"/>
              <a:t>Tanabata</a:t>
            </a:r>
            <a:r>
              <a:rPr lang="en-AU" b="1" dirty="0" smtClean="0"/>
              <a:t> </a:t>
            </a:r>
            <a:r>
              <a:rPr lang="en-AU" b="1" dirty="0" err="1" smtClean="0"/>
              <a:t>sama</a:t>
            </a:r>
            <a:endParaRPr lang="en-AU" b="1" dirty="0" smtClean="0"/>
          </a:p>
          <a:p>
            <a:pPr>
              <a:buNone/>
            </a:pPr>
            <a:endParaRPr lang="en-AU" b="1" dirty="0" smtClean="0"/>
          </a:p>
          <a:p>
            <a:pPr>
              <a:buNone/>
            </a:pPr>
            <a:r>
              <a:rPr lang="en-AU" dirty="0" smtClean="0"/>
              <a:t>1.Sasa no ha </a:t>
            </a:r>
            <a:r>
              <a:rPr lang="en-AU" dirty="0" err="1" smtClean="0"/>
              <a:t>sarasara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    </a:t>
            </a:r>
            <a:r>
              <a:rPr lang="en-AU" dirty="0" err="1" smtClean="0"/>
              <a:t>Nokiba</a:t>
            </a:r>
            <a:r>
              <a:rPr lang="en-AU" dirty="0" smtClean="0"/>
              <a:t> </a:t>
            </a:r>
            <a:r>
              <a:rPr lang="en-AU" dirty="0" err="1" smtClean="0"/>
              <a:t>ni</a:t>
            </a:r>
            <a:r>
              <a:rPr lang="en-AU" dirty="0" smtClean="0"/>
              <a:t> </a:t>
            </a:r>
            <a:r>
              <a:rPr lang="en-AU" dirty="0" err="1" smtClean="0"/>
              <a:t>yureru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    </a:t>
            </a:r>
            <a:r>
              <a:rPr lang="en-AU" dirty="0" err="1" smtClean="0"/>
              <a:t>Ohosisama</a:t>
            </a:r>
            <a:r>
              <a:rPr lang="en-AU" dirty="0" smtClean="0"/>
              <a:t> kirakira</a:t>
            </a:r>
          </a:p>
          <a:p>
            <a:pPr>
              <a:buNone/>
            </a:pPr>
            <a:r>
              <a:rPr lang="en-AU" dirty="0" smtClean="0"/>
              <a:t>    </a:t>
            </a:r>
            <a:r>
              <a:rPr lang="en-AU" dirty="0" err="1" smtClean="0"/>
              <a:t>Kingin</a:t>
            </a:r>
            <a:r>
              <a:rPr lang="en-AU" dirty="0" smtClean="0"/>
              <a:t> </a:t>
            </a:r>
            <a:r>
              <a:rPr lang="en-AU" dirty="0" err="1" smtClean="0"/>
              <a:t>sunago</a:t>
            </a: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2.Gosioki no </a:t>
            </a:r>
            <a:r>
              <a:rPr lang="en-AU" dirty="0" err="1" smtClean="0"/>
              <a:t>tanzaku</a:t>
            </a:r>
            <a:r>
              <a:rPr lang="en-AU" dirty="0" smtClean="0"/>
              <a:t> </a:t>
            </a:r>
          </a:p>
          <a:p>
            <a:pPr>
              <a:buNone/>
            </a:pPr>
            <a:r>
              <a:rPr lang="en-AU" dirty="0" smtClean="0"/>
              <a:t>    </a:t>
            </a:r>
            <a:r>
              <a:rPr lang="en-AU" dirty="0" err="1" smtClean="0"/>
              <a:t>Watasi</a:t>
            </a:r>
            <a:r>
              <a:rPr lang="en-AU" dirty="0" smtClean="0"/>
              <a:t> </a:t>
            </a:r>
            <a:r>
              <a:rPr lang="en-AU" dirty="0" err="1" smtClean="0"/>
              <a:t>ga</a:t>
            </a:r>
            <a:r>
              <a:rPr lang="en-AU" dirty="0" smtClean="0"/>
              <a:t> </a:t>
            </a:r>
            <a:r>
              <a:rPr lang="en-AU" dirty="0" err="1" smtClean="0"/>
              <a:t>kaita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    </a:t>
            </a:r>
            <a:r>
              <a:rPr lang="en-AU" dirty="0" err="1" smtClean="0"/>
              <a:t>Ohosisama</a:t>
            </a:r>
            <a:r>
              <a:rPr lang="en-AU" dirty="0" smtClean="0"/>
              <a:t> kirakira</a:t>
            </a:r>
          </a:p>
          <a:p>
            <a:pPr>
              <a:buNone/>
            </a:pPr>
            <a:r>
              <a:rPr lang="en-AU" dirty="0" smtClean="0"/>
              <a:t>    </a:t>
            </a:r>
            <a:r>
              <a:rPr lang="en-AU" dirty="0" err="1" smtClean="0"/>
              <a:t>Sora</a:t>
            </a:r>
            <a:r>
              <a:rPr lang="en-AU" dirty="0" smtClean="0"/>
              <a:t> </a:t>
            </a:r>
            <a:r>
              <a:rPr lang="en-AU" dirty="0" err="1" smtClean="0"/>
              <a:t>kara</a:t>
            </a:r>
            <a:r>
              <a:rPr lang="en-AU" dirty="0" smtClean="0"/>
              <a:t> </a:t>
            </a:r>
            <a:r>
              <a:rPr lang="en-AU" dirty="0" err="1" smtClean="0"/>
              <a:t>miteru</a:t>
            </a:r>
            <a:endParaRPr lang="en-AU" dirty="0" smtClean="0"/>
          </a:p>
          <a:p>
            <a:pPr>
              <a:buNone/>
            </a:pP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4038600" cy="46238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AU" sz="2400" dirty="0" smtClean="0"/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r>
              <a:rPr lang="en-AU" sz="2400" dirty="0" smtClean="0"/>
              <a:t>(English translation) </a:t>
            </a:r>
            <a:endParaRPr lang="en-AU" dirty="0" smtClean="0"/>
          </a:p>
          <a:p>
            <a:pPr>
              <a:buNone/>
            </a:pPr>
            <a:r>
              <a:rPr lang="en-AU" sz="2400" dirty="0" smtClean="0"/>
              <a:t>The bamboo leaves rustle,</a:t>
            </a:r>
          </a:p>
          <a:p>
            <a:pPr>
              <a:buNone/>
            </a:pPr>
            <a:r>
              <a:rPr lang="en-AU" sz="2400" dirty="0" smtClean="0"/>
              <a:t>Shaking away in the eaves.</a:t>
            </a:r>
          </a:p>
          <a:p>
            <a:pPr>
              <a:buNone/>
            </a:pPr>
            <a:r>
              <a:rPr lang="en-AU" sz="2400" dirty="0" smtClean="0"/>
              <a:t>The stars twinkle;</a:t>
            </a:r>
          </a:p>
          <a:p>
            <a:pPr>
              <a:buNone/>
            </a:pPr>
            <a:r>
              <a:rPr lang="en-AU" sz="2400" dirty="0" smtClean="0"/>
              <a:t>Gold and silver grains of sand.</a:t>
            </a:r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r>
              <a:rPr lang="en-AU" sz="2400" dirty="0" smtClean="0"/>
              <a:t>The five </a:t>
            </a:r>
            <a:r>
              <a:rPr lang="en-AU" sz="2400" dirty="0" err="1" smtClean="0"/>
              <a:t>colored</a:t>
            </a:r>
            <a:r>
              <a:rPr lang="en-AU" sz="2400" dirty="0" smtClean="0"/>
              <a:t> </a:t>
            </a:r>
            <a:r>
              <a:rPr lang="en-AU" sz="2400" i="1" dirty="0" err="1" smtClean="0"/>
              <a:t>Tanzaku</a:t>
            </a:r>
            <a:endParaRPr lang="en-AU" sz="2400" dirty="0" smtClean="0"/>
          </a:p>
          <a:p>
            <a:pPr>
              <a:buNone/>
            </a:pPr>
            <a:r>
              <a:rPr lang="en-AU" sz="2400" dirty="0" smtClean="0"/>
              <a:t> I wrote.</a:t>
            </a:r>
          </a:p>
          <a:p>
            <a:pPr>
              <a:buNone/>
            </a:pPr>
            <a:r>
              <a:rPr lang="en-AU" sz="2400" dirty="0" smtClean="0"/>
              <a:t>The stars twinkle, </a:t>
            </a:r>
          </a:p>
          <a:p>
            <a:pPr>
              <a:buNone/>
            </a:pPr>
            <a:r>
              <a:rPr lang="en-AU" sz="2400" dirty="0" smtClean="0"/>
              <a:t>And see us from the sky.</a:t>
            </a:r>
          </a:p>
          <a:p>
            <a:pPr>
              <a:buNone/>
            </a:pPr>
            <a:r>
              <a:rPr lang="en-AU" sz="2400" dirty="0" smtClean="0"/>
              <a:t> 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What’s  Tanabata?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What do we do on Tanabata?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Anjo Tanabata Festival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Write your wishes on Tanzaku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Let’s sing “Tanabata” song&amp;quot;&quot;/&gt;&lt;property id=&quot;20307&quot; value=&quot;26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235</TotalTime>
  <Words>236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PowerPoint Presentation</vt:lpstr>
      <vt:lpstr>What’s  Tanabata?</vt:lpstr>
      <vt:lpstr>What do we do on Tanabata?</vt:lpstr>
      <vt:lpstr>Anjo Tanabata Festival</vt:lpstr>
      <vt:lpstr>Write your wishes on Tanzaku</vt:lpstr>
      <vt:lpstr>Let’s sing “Tanabata” song</vt:lpstr>
    </vt:vector>
  </TitlesOfParts>
  <Company>DET NSW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</dc:title>
  <dc:creator>ShirleeB</dc:creator>
  <cp:lastModifiedBy>billinge</cp:lastModifiedBy>
  <cp:revision>30</cp:revision>
  <dcterms:created xsi:type="dcterms:W3CDTF">2010-08-02T02:19:19Z</dcterms:created>
  <dcterms:modified xsi:type="dcterms:W3CDTF">2013-10-25T02:46:24Z</dcterms:modified>
</cp:coreProperties>
</file>