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44D0-BCF6-498D-8418-28593C666440}" type="datetimeFigureOut">
              <a:rPr lang="en-AU" smtClean="0"/>
              <a:t>23/09/2013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638E-C6F1-405F-BDA7-F8E768EC4CD2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8Ma2yS_S3U&amp;feature=relate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092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1" y="1"/>
            <a:ext cx="916092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5724128" y="116632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8" y="0"/>
            <a:ext cx="91609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 Brenen</dc:creator>
  <cp:lastModifiedBy>billinge</cp:lastModifiedBy>
  <cp:revision>3</cp:revision>
  <dcterms:created xsi:type="dcterms:W3CDTF">2013-07-21T07:17:26Z</dcterms:created>
  <dcterms:modified xsi:type="dcterms:W3CDTF">2013-09-22T23:47:37Z</dcterms:modified>
</cp:coreProperties>
</file>