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0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9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5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EB0E-6944-462E-911E-491A6824AB7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28EE-A03C-41B8-A0CA-04C5BB73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0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577" y="22232"/>
            <a:ext cx="11327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Ravie" panose="04040805050809020602" pitchFamily="82" charset="0"/>
              </a:rPr>
              <a:t>Sumo Fridge Magnets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Ravie" panose="04040805050809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6573" r="12018" b="5727"/>
          <a:stretch/>
        </p:blipFill>
        <p:spPr>
          <a:xfrm>
            <a:off x="2693722" y="1243957"/>
            <a:ext cx="7042706" cy="54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0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18592" r="4694" b="9859"/>
          <a:stretch/>
        </p:blipFill>
        <p:spPr>
          <a:xfrm>
            <a:off x="2653532" y="1184856"/>
            <a:ext cx="9321448" cy="5610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577" y="22232"/>
            <a:ext cx="11327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Ravie" panose="04040805050809020602" pitchFamily="82" charset="0"/>
              </a:rPr>
              <a:t>Sumo Fridge Magnets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Ravie" panose="040408050508090206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8052" y="5238509"/>
            <a:ext cx="1754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cardboard 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circle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9478" y="5248195"/>
            <a:ext cx="29819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long &amp; 1 short piece 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coloured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(same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colours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6972" y="2326074"/>
            <a:ext cx="20047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same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colour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pipe cleaners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28150" y="5238509"/>
            <a:ext cx="1213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piece 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string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98562" y="4793540"/>
            <a:ext cx="1442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tiny 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piece of 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black card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5280" y="2326074"/>
            <a:ext cx="15902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glue stick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29470"/>
            <a:ext cx="34574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 will need: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14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187413" y="884144"/>
            <a:ext cx="3779855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53340" y="898228"/>
            <a:ext cx="3779855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268" y="898228"/>
            <a:ext cx="3779855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26160" y="137474"/>
            <a:ext cx="16397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1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822" y="929684"/>
            <a:ext cx="36372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Glue the </a:t>
            </a:r>
            <a:r>
              <a:rPr lang="en-U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piece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coloured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 onto the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cardboard circle like below.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81471" y="138306"/>
            <a:ext cx="16397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3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3815" y="160243"/>
            <a:ext cx="16397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2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2355" y="898228"/>
            <a:ext cx="36218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Glue the </a:t>
            </a:r>
            <a:r>
              <a:rPr lang="en-U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longer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piece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coloured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 onto the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cardboard circle like below.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87412" y="884144"/>
            <a:ext cx="38461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Trim the edges of the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coloured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 hanging over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edge of the circle.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9" t="17652" r="18357" b="12301"/>
          <a:stretch/>
        </p:blipFill>
        <p:spPr>
          <a:xfrm>
            <a:off x="334429" y="2724234"/>
            <a:ext cx="3378063" cy="3387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9" t="22911" r="12442" b="13427"/>
          <a:stretch/>
        </p:blipFill>
        <p:spPr>
          <a:xfrm>
            <a:off x="4307171" y="2708506"/>
            <a:ext cx="3547008" cy="33871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4" t="11831" r="14272" b="15305"/>
          <a:stretch/>
        </p:blipFill>
        <p:spPr>
          <a:xfrm>
            <a:off x="8306669" y="2084473"/>
            <a:ext cx="2610172" cy="27297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13897" r="16666" b="12300"/>
          <a:stretch/>
        </p:blipFill>
        <p:spPr>
          <a:xfrm>
            <a:off x="9990249" y="4626368"/>
            <a:ext cx="1853183" cy="18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7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187413" y="884144"/>
            <a:ext cx="3779855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53340" y="898228"/>
            <a:ext cx="3779855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268" y="898228"/>
            <a:ext cx="3779855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26159" y="160243"/>
            <a:ext cx="1639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4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4628" y="882839"/>
            <a:ext cx="36372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 a black marker and draw face and hair like below (return marker when finished so others can use).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81471" y="138306"/>
            <a:ext cx="1639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6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3815" y="160243"/>
            <a:ext cx="1639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5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1170" y="868755"/>
            <a:ext cx="37760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Glue small piece of black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 to back of circle at the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 to maker the sumo’s top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knot 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268" y="929684"/>
            <a:ext cx="3793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Bring the cardboard circle to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Sensei to have arm and leg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holes punched out.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23661" r="22020" b="6479"/>
          <a:stretch/>
        </p:blipFill>
        <p:spPr>
          <a:xfrm>
            <a:off x="255776" y="2130013"/>
            <a:ext cx="2732121" cy="2807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t="17090" r="19061" b="12676"/>
          <a:stretch/>
        </p:blipFill>
        <p:spPr>
          <a:xfrm>
            <a:off x="1970467" y="4768675"/>
            <a:ext cx="1802849" cy="1817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t="7135" r="16103" b="14554"/>
          <a:stretch/>
        </p:blipFill>
        <p:spPr>
          <a:xfrm>
            <a:off x="4252397" y="2425513"/>
            <a:ext cx="2360019" cy="2343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3" t="9953" r="14694" b="10234"/>
          <a:stretch/>
        </p:blipFill>
        <p:spPr>
          <a:xfrm>
            <a:off x="5754311" y="4572000"/>
            <a:ext cx="2105522" cy="2085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t="6760" r="14032" b="10987"/>
          <a:stretch/>
        </p:blipFill>
        <p:spPr>
          <a:xfrm>
            <a:off x="8295677" y="2425513"/>
            <a:ext cx="2476977" cy="2678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1" t="8263" r="12723" b="11174"/>
          <a:stretch/>
        </p:blipFill>
        <p:spPr>
          <a:xfrm>
            <a:off x="9782049" y="4450577"/>
            <a:ext cx="1981210" cy="21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2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153340" y="898228"/>
            <a:ext cx="7836891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268" y="898228"/>
            <a:ext cx="3779855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26160" y="137474"/>
            <a:ext cx="1639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7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0584" y="133280"/>
            <a:ext cx="1639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8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2355" y="898228"/>
            <a:ext cx="7985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Thread a pipe cleaner through the armholes like in the picture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below and then repeat with another pipe cleaner for the legs.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Bend the ends of the pipe cleaners over slightly to get rid of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sharp point.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268" y="884144"/>
            <a:ext cx="39192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Tie piece of string around the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 knot and tie a double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knot and then trim the ends.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2" t="7699" r="12019" b="8732"/>
          <a:stretch/>
        </p:blipFill>
        <p:spPr>
          <a:xfrm>
            <a:off x="233401" y="2378475"/>
            <a:ext cx="3552988" cy="3942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1596" r="23850" b="9672"/>
          <a:stretch/>
        </p:blipFill>
        <p:spPr>
          <a:xfrm>
            <a:off x="4562294" y="2467888"/>
            <a:ext cx="2980869" cy="2263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11831" r="11313" b="16808"/>
          <a:stretch/>
        </p:blipFill>
        <p:spPr>
          <a:xfrm>
            <a:off x="4549817" y="4771489"/>
            <a:ext cx="2407361" cy="18939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7136" r="20470" b="9484"/>
          <a:stretch/>
        </p:blipFill>
        <p:spPr>
          <a:xfrm>
            <a:off x="7791716" y="2261498"/>
            <a:ext cx="3895079" cy="43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1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187413" y="884144"/>
            <a:ext cx="3779855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53340" y="898228"/>
            <a:ext cx="3779855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268" y="898228"/>
            <a:ext cx="3779855" cy="580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26160" y="137474"/>
            <a:ext cx="1639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9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1148" y="160243"/>
            <a:ext cx="1925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10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089" y="915296"/>
            <a:ext cx="38154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 a magnet from Sensei to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 on the back of your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sumo.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3340" y="885040"/>
            <a:ext cx="39082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name on the back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your sumo and place it on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whiteboard (you can take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home next week).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9" t="14648" r="19906" b="11361"/>
          <a:stretch/>
        </p:blipFill>
        <p:spPr>
          <a:xfrm>
            <a:off x="305279" y="2343955"/>
            <a:ext cx="3433854" cy="3747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9" t="14648" r="19906" b="11361"/>
          <a:stretch/>
        </p:blipFill>
        <p:spPr>
          <a:xfrm>
            <a:off x="4326340" y="2467888"/>
            <a:ext cx="3433854" cy="37477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50847" y="365682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Sensei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29101" y="1682749"/>
            <a:ext cx="375929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Sumo </a:t>
            </a:r>
          </a:p>
          <a:p>
            <a:pPr algn="ctr"/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Magne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 </a:t>
            </a:r>
          </a:p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Complete </a:t>
            </a:r>
          </a:p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)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292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266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Ravie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Bullen</dc:creator>
  <cp:lastModifiedBy>Inge Foley</cp:lastModifiedBy>
  <cp:revision>9</cp:revision>
  <dcterms:created xsi:type="dcterms:W3CDTF">2014-11-10T05:09:25Z</dcterms:created>
  <dcterms:modified xsi:type="dcterms:W3CDTF">2015-02-01T11:13:52Z</dcterms:modified>
</cp:coreProperties>
</file>