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8A6009-9E70-445F-B363-869820F339FC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625EC3-2402-4166-B97E-183731337B9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3435746"/>
            <a:ext cx="4253224" cy="1918493"/>
          </a:xfrm>
        </p:spPr>
        <p:txBody>
          <a:bodyPr>
            <a:noAutofit/>
          </a:bodyPr>
          <a:lstStyle/>
          <a:p>
            <a:r>
              <a:rPr lang="ja-JP" altLang="en-US" sz="6600" dirty="0" smtClean="0">
                <a:solidFill>
                  <a:schemeClr val="tx1"/>
                </a:solidFill>
              </a:rPr>
              <a:t>あいさつ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220027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/>
              <a:t>*****Starting Class*****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3776472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b="1" dirty="0" smtClean="0"/>
              <a:t>きりつ</a:t>
            </a:r>
            <a:endParaRPr lang="en-US" altLang="ja-JP" b="1" dirty="0"/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れい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ちゃくせき</a:t>
            </a:r>
            <a:endParaRPr lang="en-AU" altLang="ja-JP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せんせい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/>
              <a:t>みなさん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0" y="1905000"/>
            <a:ext cx="3505200" cy="4267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Stand Up</a:t>
            </a:r>
          </a:p>
          <a:p>
            <a:endParaRPr lang="en-AU" dirty="0"/>
          </a:p>
          <a:p>
            <a:r>
              <a:rPr lang="en-AU" b="1" dirty="0" smtClean="0">
                <a:solidFill>
                  <a:srgbClr val="0070C0"/>
                </a:solidFill>
              </a:rPr>
              <a:t>Bow</a:t>
            </a:r>
            <a:r>
              <a:rPr lang="en-AU" b="1" dirty="0" smtClean="0">
                <a:solidFill>
                  <a:schemeClr val="tx1"/>
                </a:solidFill>
              </a:rPr>
              <a:t> to your teacher</a:t>
            </a:r>
          </a:p>
          <a:p>
            <a:pPr marL="6858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rgbClr val="0070C0"/>
                </a:solidFill>
              </a:rPr>
              <a:t>Sit down</a:t>
            </a:r>
          </a:p>
          <a:p>
            <a:pPr marL="6858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rgbClr val="0070C0"/>
                </a:solidFill>
              </a:rPr>
              <a:t>Teacher</a:t>
            </a:r>
            <a:endParaRPr lang="en-AU" b="1" dirty="0">
              <a:solidFill>
                <a:schemeClr val="tx1"/>
              </a:solidFill>
            </a:endParaRPr>
          </a:p>
          <a:p>
            <a:endParaRPr lang="en-AU" b="1" dirty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rgbClr val="0070C0"/>
                </a:solidFill>
              </a:rPr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992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じこしょうかい</a:t>
            </a:r>
            <a:endParaRPr lang="en-A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620000" cy="38485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In Japan people are very into "Self Introductions". If you ever meet people you'll often be asked to introduce yourself</a:t>
            </a:r>
            <a:r>
              <a:rPr lang="en-AU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A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ja-JP" altLang="en-US" sz="3200" b="1" dirty="0" smtClean="0">
                <a:solidFill>
                  <a:srgbClr val="FF0000"/>
                </a:solidFill>
              </a:rPr>
              <a:t>です</a:t>
            </a:r>
            <a:endParaRPr lang="en-AU" altLang="ja-JP" sz="32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A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You may have seen it written down as "</a:t>
            </a:r>
            <a:r>
              <a:rPr lang="en-AU" sz="3200" b="1" dirty="0" err="1">
                <a:solidFill>
                  <a:schemeClr val="accent5">
                    <a:lumMod val="50000"/>
                  </a:schemeClr>
                </a:solidFill>
              </a:rPr>
              <a:t>Desu</a:t>
            </a: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", but it's pronounced more like "</a:t>
            </a:r>
            <a:r>
              <a:rPr lang="en-AU" sz="3200" b="1" dirty="0" err="1">
                <a:solidFill>
                  <a:schemeClr val="accent5">
                    <a:lumMod val="50000"/>
                  </a:schemeClr>
                </a:solidFill>
              </a:rPr>
              <a:t>dess</a:t>
            </a: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". You need to think of it </a:t>
            </a:r>
            <a:r>
              <a:rPr lang="en-AU" sz="3200" b="1" dirty="0">
                <a:solidFill>
                  <a:srgbClr val="FF0000"/>
                </a:solidFill>
              </a:rPr>
              <a:t>as a spoken full stop</a:t>
            </a: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. So to introduce yourself you just say your name plus "</a:t>
            </a:r>
            <a:r>
              <a:rPr lang="en-AU" sz="3200" b="1" dirty="0" err="1">
                <a:solidFill>
                  <a:schemeClr val="accent5">
                    <a:lumMod val="50000"/>
                  </a:schemeClr>
                </a:solidFill>
              </a:rPr>
              <a:t>desu</a:t>
            </a: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".</a:t>
            </a:r>
            <a:b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3200" b="1" dirty="0">
                <a:solidFill>
                  <a:schemeClr val="accent5">
                    <a:lumMod val="50000"/>
                  </a:schemeClr>
                </a:solidFill>
              </a:rPr>
              <a:t>e.g. Richard </a:t>
            </a:r>
            <a:r>
              <a:rPr lang="en-AU" sz="3200" b="1" dirty="0" err="1">
                <a:solidFill>
                  <a:schemeClr val="accent5">
                    <a:lumMod val="50000"/>
                  </a:schemeClr>
                </a:solidFill>
              </a:rPr>
              <a:t>Desu</a:t>
            </a:r>
            <a:r>
              <a:rPr lang="en-AU" sz="3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486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38200"/>
          </a:xfrm>
        </p:spPr>
        <p:txBody>
          <a:bodyPr>
            <a:normAutofit/>
          </a:bodyPr>
          <a:lstStyle/>
          <a:p>
            <a:r>
              <a:rPr lang="en-AU" b="1" dirty="0" smtClean="0"/>
              <a:t>What is your name?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3776472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おなまえはなんですか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68580" indent="0">
              <a:buNone/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なまえ</a:t>
            </a:r>
            <a:endParaRPr lang="en-AU" altLang="ja-JP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は</a:t>
            </a:r>
            <a:endParaRPr lang="en-AU" altLang="ja-JP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な</a:t>
            </a:r>
            <a:r>
              <a:rPr lang="ja-JP" altLang="en-US" b="1" dirty="0" smtClean="0">
                <a:solidFill>
                  <a:schemeClr val="tx1"/>
                </a:solidFill>
              </a:rPr>
              <a:t>ん</a:t>
            </a:r>
            <a:endParaRPr lang="en-AU" altLang="ja-JP" b="1" dirty="0" smtClean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なんです</a:t>
            </a:r>
            <a:r>
              <a:rPr lang="ja-JP" altLang="en-US" b="1" dirty="0" smtClean="0">
                <a:solidFill>
                  <a:schemeClr val="tx1"/>
                </a:solidFill>
              </a:rPr>
              <a:t>か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0" y="1905000"/>
            <a:ext cx="3505200" cy="4267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 smtClean="0">
                <a:solidFill>
                  <a:srgbClr val="002060"/>
                </a:solidFill>
              </a:rPr>
              <a:t>What is your name?</a:t>
            </a:r>
          </a:p>
          <a:p>
            <a:endParaRPr lang="en-AU" dirty="0"/>
          </a:p>
          <a:p>
            <a:r>
              <a:rPr lang="en-AU" b="1" dirty="0" smtClean="0">
                <a:solidFill>
                  <a:schemeClr val="tx1"/>
                </a:solidFill>
              </a:rPr>
              <a:t>name</a:t>
            </a:r>
          </a:p>
          <a:p>
            <a:pPr marL="6858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Particle</a:t>
            </a:r>
          </a:p>
          <a:p>
            <a:pPr marL="6858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What</a:t>
            </a:r>
          </a:p>
          <a:p>
            <a:pPr marL="6858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What is it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0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62000"/>
          </a:xfrm>
        </p:spPr>
        <p:txBody>
          <a:bodyPr/>
          <a:lstStyle/>
          <a:p>
            <a:r>
              <a:rPr lang="en-AU" b="1" dirty="0" smtClean="0"/>
              <a:t>I am……. (My name is…..)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057400"/>
            <a:ext cx="3419856" cy="4038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わたしはえりこです。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ja-JP" altLang="en-US" b="1" dirty="0" smtClean="0"/>
              <a:t>わたし</a:t>
            </a:r>
            <a:endParaRPr lang="en-US" altLang="ja-JP" b="1" dirty="0" smtClean="0"/>
          </a:p>
          <a:p>
            <a:r>
              <a:rPr lang="ja-JP" altLang="en-US" b="1" dirty="0" smtClean="0"/>
              <a:t>は</a:t>
            </a:r>
            <a:endParaRPr lang="en-US" altLang="ja-JP" b="1" dirty="0" smtClean="0"/>
          </a:p>
          <a:p>
            <a:r>
              <a:rPr lang="ja-JP" altLang="en-US" b="1" dirty="0"/>
              <a:t>わたしは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ぼくはひろしです。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/>
              <a:t>ぼ</a:t>
            </a:r>
            <a:r>
              <a:rPr lang="ja-JP" altLang="en-US" b="1" dirty="0" smtClean="0"/>
              <a:t>く</a:t>
            </a:r>
            <a:endParaRPr lang="en-US" altLang="ja-JP" b="1" dirty="0" smtClean="0"/>
          </a:p>
          <a:p>
            <a:r>
              <a:rPr lang="ja-JP" altLang="en-US" b="1" dirty="0" smtClean="0"/>
              <a:t>は</a:t>
            </a:r>
            <a:endParaRPr lang="en-US" altLang="ja-JP" b="1" dirty="0" smtClean="0"/>
          </a:p>
          <a:p>
            <a:r>
              <a:rPr lang="ja-JP" altLang="en-US" b="1" dirty="0"/>
              <a:t>ぼくは</a:t>
            </a:r>
            <a:endParaRPr lang="en-US" altLang="ja-JP" b="1" dirty="0" smtClean="0"/>
          </a:p>
          <a:p>
            <a:pPr marL="6858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057400"/>
            <a:ext cx="3419856" cy="4038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 smtClean="0"/>
              <a:t>I am Eriko</a:t>
            </a:r>
          </a:p>
          <a:p>
            <a:r>
              <a:rPr lang="en-AU" b="1" dirty="0" smtClean="0"/>
              <a:t>I , me </a:t>
            </a:r>
            <a:r>
              <a:rPr lang="en-AU" b="1" dirty="0" smtClean="0">
                <a:solidFill>
                  <a:srgbClr val="00B0F0"/>
                </a:solidFill>
              </a:rPr>
              <a:t>(GIRLS)</a:t>
            </a:r>
          </a:p>
          <a:p>
            <a:r>
              <a:rPr lang="en-AU" b="1" dirty="0" smtClean="0"/>
              <a:t>~am</a:t>
            </a:r>
          </a:p>
          <a:p>
            <a:r>
              <a:rPr lang="en-AU" b="1" dirty="0" smtClean="0"/>
              <a:t>I am</a:t>
            </a:r>
          </a:p>
          <a:p>
            <a:endParaRPr lang="en-AU" b="1" dirty="0"/>
          </a:p>
          <a:p>
            <a:r>
              <a:rPr lang="en-AU" b="1" dirty="0" smtClean="0"/>
              <a:t>I am Hiroshi</a:t>
            </a:r>
          </a:p>
          <a:p>
            <a:r>
              <a:rPr lang="en-AU" b="1" dirty="0" smtClean="0"/>
              <a:t>I , me </a:t>
            </a:r>
            <a:r>
              <a:rPr lang="en-AU" b="1" dirty="0" smtClean="0">
                <a:solidFill>
                  <a:srgbClr val="00B0F0"/>
                </a:solidFill>
              </a:rPr>
              <a:t>(BOYS)</a:t>
            </a:r>
          </a:p>
          <a:p>
            <a:r>
              <a:rPr lang="en-AU" b="1" dirty="0" smtClean="0"/>
              <a:t>~am</a:t>
            </a:r>
          </a:p>
          <a:p>
            <a:r>
              <a:rPr lang="en-AU" b="1" dirty="0" smtClean="0"/>
              <a:t>I am</a:t>
            </a:r>
          </a:p>
        </p:txBody>
      </p:sp>
    </p:spTree>
    <p:extLst>
      <p:ext uri="{BB962C8B-B14F-4D97-AF65-F5344CB8AC3E}">
        <p14:creationId xmlns:p14="http://schemas.microsoft.com/office/powerpoint/2010/main" val="358353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0624&quot;&gt;&lt;object type=&quot;3&quot; unique_id=&quot;10625&quot;&gt;&lt;property id=&quot;20148&quot; value=&quot;5&quot;/&gt;&lt;property id=&quot;20300&quot; value=&quot;Slide 1 - &amp;quot;あいさつ&amp;quot;&quot;/&gt;&lt;property id=&quot;20307&quot; value=&quot;257&quot;/&gt;&lt;/object&gt;&lt;object type=&quot;3&quot; unique_id=&quot;10626&quot;&gt;&lt;property id=&quot;20148&quot; value=&quot;5&quot;/&gt;&lt;property id=&quot;20300&quot; value=&quot;Slide 2 - &amp;quot;*****Starting Class*****&amp;quot;&quot;/&gt;&lt;property id=&quot;20307&quot; value=&quot;258&quot;/&gt;&lt;/object&gt;&lt;object type=&quot;3&quot; unique_id=&quot;10627&quot;&gt;&lt;property id=&quot;20148&quot; value=&quot;5&quot;/&gt;&lt;property id=&quot;20300&quot; value=&quot;Slide 3 - &amp;quot;じこしょうかい&amp;quot;&quot;/&gt;&lt;property id=&quot;20307&quot; value=&quot;259&quot;/&gt;&lt;/object&gt;&lt;object type=&quot;3&quot; unique_id=&quot;10628&quot;&gt;&lt;property id=&quot;20148&quot; value=&quot;5&quot;/&gt;&lt;property id=&quot;20300&quot; value=&quot;Slide 4 - &amp;quot;What is your name?&amp;quot;&quot;/&gt;&lt;property id=&quot;20307&quot; value=&quot;260&quot;/&gt;&lt;/object&gt;&lt;object type=&quot;3&quot; unique_id=&quot;10629&quot;&gt;&lt;property id=&quot;20148&quot; value=&quot;5&quot;/&gt;&lt;property id=&quot;20300&quot; value=&quot;Slide 5 - &amp;quot;I am……. (My name is…..)&amp;quot;&quot;/&gt;&lt;property id=&quot;20307&quot; value=&quot;261&quot;/&gt;&lt;/object&gt;&lt;/object&gt;&lt;object type=&quot;8&quot; unique_id=&quot;1063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217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あいさつ</vt:lpstr>
      <vt:lpstr>*****Starting Class*****</vt:lpstr>
      <vt:lpstr>じこしょうかい</vt:lpstr>
      <vt:lpstr>What is your name?</vt:lpstr>
      <vt:lpstr>I am……. (My name is…..)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あいさつ</dc:title>
  <dc:creator>Lee, Ji-Yeon</dc:creator>
  <cp:lastModifiedBy>Lee, Ji-Yeon</cp:lastModifiedBy>
  <cp:revision>2</cp:revision>
  <dcterms:created xsi:type="dcterms:W3CDTF">2012-09-05T04:51:41Z</dcterms:created>
  <dcterms:modified xsi:type="dcterms:W3CDTF">2012-09-05T04:54:12Z</dcterms:modified>
</cp:coreProperties>
</file>