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B84CAB2-83FD-441B-BF8B-0CB434080AC2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0539836-BD07-4187-894A-F3F18B554EB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7" y="76200"/>
            <a:ext cx="8674099" cy="2563812"/>
          </a:xfrm>
        </p:spPr>
        <p:txBody>
          <a:bodyPr/>
          <a:lstStyle/>
          <a:p>
            <a:pPr algn="ctr" eaLnBrk="1" hangingPunct="1"/>
            <a:r>
              <a:rPr lang="en-AU" dirty="0" smtClean="0">
                <a:solidFill>
                  <a:srgbClr val="FFFF00"/>
                </a:solidFill>
              </a:rPr>
              <a:t>SPORTS </a:t>
            </a:r>
            <a:r>
              <a:rPr lang="en-AU" dirty="0" smtClean="0">
                <a:solidFill>
                  <a:srgbClr val="FFFF00"/>
                </a:solidFill>
              </a:rPr>
              <a:t/>
            </a:r>
            <a:br>
              <a:rPr lang="en-AU" dirty="0" smtClean="0">
                <a:solidFill>
                  <a:srgbClr val="FFFF00"/>
                </a:solidFill>
              </a:rPr>
            </a:br>
            <a:r>
              <a:rPr lang="en-AU" dirty="0" smtClean="0">
                <a:solidFill>
                  <a:srgbClr val="FFFF00"/>
                </a:solidFill>
              </a:rPr>
              <a:t> </a:t>
            </a:r>
            <a:r>
              <a:rPr lang="en-AU" sz="4400" dirty="0" smtClean="0">
                <a:solidFill>
                  <a:srgbClr val="FFFF00"/>
                </a:solidFill>
              </a:rPr>
              <a:t>SUKI, SHIMASU and DEKIMASU</a:t>
            </a:r>
            <a:endParaRPr lang="en-AU" sz="4400" dirty="0" smtClean="0">
              <a:solidFill>
                <a:srgbClr val="FFFF00"/>
              </a:solidFill>
            </a:endParaRPr>
          </a:p>
        </p:txBody>
      </p:sp>
      <p:pic>
        <p:nvPicPr>
          <p:cNvPr id="23555" name="Picture 4" descr="C:\Program Files\Microsoft Office\MEDIA\CAGCAT10\j019903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940050"/>
            <a:ext cx="261461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19050"/>
            <a:ext cx="1655763" cy="190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62" y="3200400"/>
            <a:ext cx="2422525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6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5100" dirty="0" smtClean="0">
                <a:solidFill>
                  <a:schemeClr val="bg1"/>
                </a:solidFill>
                <a:ea typeface="MS PGothic" pitchFamily="34" charset="-128"/>
              </a:rPr>
              <a:t>けんどうができます。</a:t>
            </a:r>
            <a:br>
              <a:rPr lang="ja-JP" altLang="en-US" sz="5100" dirty="0" smtClean="0">
                <a:solidFill>
                  <a:schemeClr val="bg1"/>
                </a:solidFill>
                <a:ea typeface="MS PGothic" pitchFamily="34" charset="-128"/>
              </a:rPr>
            </a:br>
            <a:r>
              <a:rPr lang="en-AU" sz="5100" dirty="0" smtClean="0">
                <a:solidFill>
                  <a:schemeClr val="bg1"/>
                </a:solidFill>
              </a:rPr>
              <a:t>KENDOU GA DEKIMASU</a:t>
            </a:r>
            <a:br>
              <a:rPr lang="en-AU" sz="5100" dirty="0" smtClean="0">
                <a:solidFill>
                  <a:schemeClr val="bg1"/>
                </a:solidFill>
              </a:rPr>
            </a:br>
            <a:r>
              <a:rPr lang="en-AU" sz="5100" dirty="0" smtClean="0">
                <a:solidFill>
                  <a:schemeClr val="bg1"/>
                </a:solidFill>
              </a:rPr>
              <a:t>I can do kendo.</a:t>
            </a:r>
            <a:br>
              <a:rPr lang="en-AU" sz="5100" dirty="0" smtClean="0">
                <a:solidFill>
                  <a:schemeClr val="bg1"/>
                </a:solidFill>
              </a:rPr>
            </a:br>
            <a:r>
              <a:rPr lang="en-AU" sz="5100" dirty="0" smtClean="0">
                <a:solidFill>
                  <a:schemeClr val="bg1"/>
                </a:solidFill>
              </a:rPr>
              <a:t/>
            </a:r>
            <a:br>
              <a:rPr lang="en-AU" sz="5100" dirty="0" smtClean="0">
                <a:solidFill>
                  <a:schemeClr val="bg1"/>
                </a:solidFill>
              </a:rPr>
            </a:br>
            <a:r>
              <a:rPr lang="ja-JP" altLang="en-US" sz="5100" dirty="0" smtClean="0">
                <a:solidFill>
                  <a:schemeClr val="bg1"/>
                </a:solidFill>
                <a:ea typeface="MS PGothic" pitchFamily="34" charset="-128"/>
              </a:rPr>
              <a:t>やきゅうができません。</a:t>
            </a:r>
            <a:br>
              <a:rPr lang="ja-JP" altLang="en-US" sz="5100" dirty="0" smtClean="0">
                <a:solidFill>
                  <a:schemeClr val="bg1"/>
                </a:solidFill>
                <a:ea typeface="MS PGothic" pitchFamily="34" charset="-128"/>
              </a:rPr>
            </a:br>
            <a:r>
              <a:rPr lang="en-AU" sz="5100" dirty="0" smtClean="0">
                <a:solidFill>
                  <a:schemeClr val="bg1"/>
                </a:solidFill>
              </a:rPr>
              <a:t>YAKYUU GA DEKIMASEN.</a:t>
            </a:r>
            <a:br>
              <a:rPr lang="en-AU" sz="5100" dirty="0" smtClean="0">
                <a:solidFill>
                  <a:schemeClr val="bg1"/>
                </a:solidFill>
              </a:rPr>
            </a:br>
            <a:r>
              <a:rPr lang="en-AU" sz="5100" dirty="0" smtClean="0">
                <a:solidFill>
                  <a:schemeClr val="bg1"/>
                </a:solidFill>
              </a:rPr>
              <a:t>I can’t play baseball.</a:t>
            </a:r>
            <a:r>
              <a:rPr lang="en-AU" sz="5100" dirty="0" smtClean="0">
                <a:solidFill>
                  <a:srgbClr val="F2B725"/>
                </a:solidFill>
              </a:rPr>
              <a:t/>
            </a:r>
            <a:br>
              <a:rPr lang="en-AU" sz="5100" dirty="0" smtClean="0">
                <a:solidFill>
                  <a:srgbClr val="F2B725"/>
                </a:solidFill>
              </a:rPr>
            </a:br>
            <a:r>
              <a:rPr lang="en-AU" sz="5100" dirty="0" smtClean="0">
                <a:solidFill>
                  <a:srgbClr val="F2B725"/>
                </a:solidFill>
              </a:rPr>
              <a:t/>
            </a:r>
            <a:br>
              <a:rPr lang="en-AU" sz="5100" dirty="0" smtClean="0">
                <a:solidFill>
                  <a:srgbClr val="F2B725"/>
                </a:solidFill>
              </a:rPr>
            </a:br>
            <a:r>
              <a:rPr lang="ja-JP" altLang="en-US" sz="5100" u="sng" dirty="0" smtClean="0">
                <a:solidFill>
                  <a:srgbClr val="00B0F0"/>
                </a:solidFill>
                <a:ea typeface="MS PGothic" pitchFamily="34" charset="-128"/>
              </a:rPr>
              <a:t>じょうば  </a:t>
            </a:r>
            <a:r>
              <a:rPr lang="ja-JP" altLang="en-US" sz="5100" dirty="0" smtClean="0">
                <a:solidFill>
                  <a:schemeClr val="bg1"/>
                </a:solidFill>
                <a:ea typeface="MS PGothic" pitchFamily="34" charset="-128"/>
              </a:rPr>
              <a:t>が </a:t>
            </a:r>
            <a:r>
              <a:rPr lang="ja-JP" altLang="en-US" sz="5100" dirty="0" smtClean="0">
                <a:solidFill>
                  <a:srgbClr val="7030A0"/>
                </a:solidFill>
                <a:ea typeface="MS PGothic" pitchFamily="34" charset="-128"/>
              </a:rPr>
              <a:t>ぜんぜん</a:t>
            </a:r>
            <a:r>
              <a:rPr lang="ja-JP" altLang="en-US" sz="5100" dirty="0" smtClean="0">
                <a:solidFill>
                  <a:schemeClr val="bg1"/>
                </a:solidFill>
                <a:ea typeface="MS PGothic" pitchFamily="34" charset="-128"/>
              </a:rPr>
              <a:t>できません。</a:t>
            </a:r>
            <a:r>
              <a:rPr lang="ja-JP" altLang="en-US" sz="5100" dirty="0" smtClean="0">
                <a:solidFill>
                  <a:srgbClr val="F2B725"/>
                </a:solidFill>
                <a:ea typeface="MS PGothic" pitchFamily="34" charset="-128"/>
              </a:rPr>
              <a:t/>
            </a:r>
            <a:br>
              <a:rPr lang="ja-JP" altLang="en-US" sz="5100" dirty="0" smtClean="0">
                <a:solidFill>
                  <a:srgbClr val="F2B725"/>
                </a:solidFill>
                <a:ea typeface="MS PGothic" pitchFamily="34" charset="-128"/>
              </a:rPr>
            </a:br>
            <a:r>
              <a:rPr lang="en-AU" sz="5100" u="sng" dirty="0" smtClean="0">
                <a:solidFill>
                  <a:srgbClr val="00B0F0"/>
                </a:solidFill>
              </a:rPr>
              <a:t>JYOUBA</a:t>
            </a:r>
            <a:r>
              <a:rPr lang="en-AU" sz="5100" dirty="0" smtClean="0">
                <a:solidFill>
                  <a:srgbClr val="F2B725"/>
                </a:solidFill>
              </a:rPr>
              <a:t> </a:t>
            </a:r>
            <a:r>
              <a:rPr lang="en-AU" sz="5100" dirty="0" smtClean="0">
                <a:solidFill>
                  <a:schemeClr val="bg1"/>
                </a:solidFill>
              </a:rPr>
              <a:t>GA</a:t>
            </a:r>
            <a:r>
              <a:rPr lang="en-AU" sz="5100" dirty="0" smtClean="0">
                <a:solidFill>
                  <a:srgbClr val="F2B725"/>
                </a:solidFill>
              </a:rPr>
              <a:t> </a:t>
            </a:r>
            <a:r>
              <a:rPr lang="en-AU" sz="5100" u="sng" dirty="0" smtClean="0">
                <a:solidFill>
                  <a:srgbClr val="7030A0"/>
                </a:solidFill>
              </a:rPr>
              <a:t>ZENZEN</a:t>
            </a:r>
            <a:r>
              <a:rPr lang="en-AU" sz="5100" dirty="0" smtClean="0">
                <a:solidFill>
                  <a:srgbClr val="F2B725"/>
                </a:solidFill>
              </a:rPr>
              <a:t> </a:t>
            </a:r>
            <a:r>
              <a:rPr lang="en-AU" sz="5100" dirty="0" smtClean="0">
                <a:solidFill>
                  <a:schemeClr val="bg1"/>
                </a:solidFill>
              </a:rPr>
              <a:t>DEKIMASEN. </a:t>
            </a:r>
            <a:r>
              <a:rPr lang="en-AU" sz="5100" dirty="0" smtClean="0">
                <a:solidFill>
                  <a:srgbClr val="F2B725"/>
                </a:solidFill>
              </a:rPr>
              <a:t/>
            </a:r>
            <a:br>
              <a:rPr lang="en-AU" sz="5100" dirty="0" smtClean="0">
                <a:solidFill>
                  <a:srgbClr val="F2B725"/>
                </a:solidFill>
              </a:rPr>
            </a:br>
            <a:r>
              <a:rPr lang="en-AU" sz="5100" dirty="0" smtClean="0">
                <a:solidFill>
                  <a:schemeClr val="bg1"/>
                </a:solidFill>
              </a:rPr>
              <a:t>I can’t </a:t>
            </a:r>
            <a:r>
              <a:rPr lang="en-AU" sz="5100" u="sng" dirty="0" smtClean="0">
                <a:solidFill>
                  <a:srgbClr val="00B0F0"/>
                </a:solidFill>
              </a:rPr>
              <a:t>ride a horse</a:t>
            </a:r>
            <a:r>
              <a:rPr lang="en-AU" sz="5100" dirty="0" smtClean="0">
                <a:solidFill>
                  <a:srgbClr val="00B0F0"/>
                </a:solidFill>
              </a:rPr>
              <a:t> </a:t>
            </a:r>
            <a:r>
              <a:rPr lang="en-AU" sz="5100" u="sng" dirty="0" smtClean="0">
                <a:solidFill>
                  <a:srgbClr val="7030A0"/>
                </a:solidFill>
              </a:rPr>
              <a:t>at all</a:t>
            </a:r>
            <a:r>
              <a:rPr lang="en-AU" sz="5100" dirty="0" smtClean="0">
                <a:solidFill>
                  <a:srgbClr val="7030A0"/>
                </a:solidFill>
              </a:rPr>
              <a:t>. </a:t>
            </a:r>
            <a:r>
              <a:rPr lang="en-AU" dirty="0" smtClean="0">
                <a:solidFill>
                  <a:srgbClr val="F2B725"/>
                </a:solidFill>
              </a:rPr>
              <a:t/>
            </a:r>
            <a:br>
              <a:rPr lang="en-AU" dirty="0" smtClean="0">
                <a:solidFill>
                  <a:srgbClr val="F2B725"/>
                </a:solidFill>
              </a:rPr>
            </a:br>
            <a:endParaRPr lang="en-AU" dirty="0" smtClean="0">
              <a:solidFill>
                <a:srgbClr val="F2B7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smtClean="0">
                <a:solidFill>
                  <a:srgbClr val="FFFF00"/>
                </a:solidFill>
              </a:rPr>
              <a:t>SPORTS – LIKES AND DISLIKES </a:t>
            </a:r>
            <a:endParaRPr lang="en-AU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4000" smtClean="0">
                <a:solidFill>
                  <a:srgbClr val="FFFF00"/>
                </a:solidFill>
                <a:ea typeface="MS PGothic" pitchFamily="34" charset="-128"/>
              </a:rPr>
              <a:t>からてがすきですか？</a:t>
            </a:r>
            <a:endParaRPr lang="en-US" altLang="ja-JP" sz="4000" smtClean="0">
              <a:solidFill>
                <a:srgbClr val="FFFF00"/>
              </a:solidFill>
              <a:ea typeface="MS PGothic" pitchFamily="34" charset="-128"/>
            </a:endParaRPr>
          </a:p>
          <a:p>
            <a:r>
              <a:rPr lang="ja-JP" altLang="en-US" sz="4000" smtClean="0">
                <a:solidFill>
                  <a:srgbClr val="FFFF00"/>
                </a:solidFill>
                <a:ea typeface="MS PGothic" pitchFamily="34" charset="-128"/>
              </a:rPr>
              <a:t>はい、だいすきです。</a:t>
            </a:r>
            <a:endParaRPr lang="en-US" altLang="ja-JP" sz="4000" smtClean="0">
              <a:solidFill>
                <a:srgbClr val="FFFF00"/>
              </a:solidFill>
              <a:ea typeface="MS PGothic" pitchFamily="34" charset="-128"/>
            </a:endParaRPr>
          </a:p>
          <a:p>
            <a:r>
              <a:rPr lang="ja-JP" altLang="en-US" sz="4000" smtClean="0">
                <a:solidFill>
                  <a:srgbClr val="FFFF00"/>
                </a:solidFill>
                <a:ea typeface="MS PGothic" pitchFamily="34" charset="-128"/>
              </a:rPr>
              <a:t>はい、すきです。</a:t>
            </a:r>
            <a:endParaRPr lang="en-US" altLang="ja-JP" sz="4000" smtClean="0">
              <a:solidFill>
                <a:srgbClr val="FFFF00"/>
              </a:solidFill>
              <a:ea typeface="MS PGothic" pitchFamily="34" charset="-128"/>
            </a:endParaRPr>
          </a:p>
          <a:p>
            <a:r>
              <a:rPr lang="ja-JP" altLang="en-US" sz="4000" smtClean="0">
                <a:solidFill>
                  <a:srgbClr val="FFFF00"/>
                </a:solidFill>
                <a:ea typeface="MS PGothic" pitchFamily="34" charset="-128"/>
              </a:rPr>
              <a:t>いいえ、すきじゃないです。</a:t>
            </a:r>
            <a:endParaRPr lang="en-US" altLang="ja-JP" sz="4000" smtClean="0">
              <a:solidFill>
                <a:srgbClr val="FFFF00"/>
              </a:solidFill>
              <a:ea typeface="MS PGothic" pitchFamily="34" charset="-128"/>
            </a:endParaRPr>
          </a:p>
          <a:p>
            <a:pPr>
              <a:buFontTx/>
              <a:buNone/>
            </a:pPr>
            <a:endParaRPr lang="en-AU" sz="400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smtClean="0">
                <a:solidFill>
                  <a:srgbClr val="FFFF00"/>
                </a:solidFill>
              </a:rPr>
              <a:t>SPORTS – LIKES AND DISLIKES </a:t>
            </a:r>
            <a:endParaRPr lang="en-AU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KARATE GA SUKI DESUKA?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= ? </a:t>
            </a:r>
            <a:endParaRPr lang="en-AU" altLang="ja-JP" sz="4000" dirty="0" smtClean="0">
              <a:solidFill>
                <a:srgbClr val="FFFF00"/>
              </a:solidFill>
              <a:ea typeface="MS PGothic" pitchFamily="34" charset="-128"/>
            </a:endParaRPr>
          </a:p>
          <a:p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HAI, DAI SUKI DESU. = </a:t>
            </a:r>
            <a:r>
              <a:rPr lang="en-AU" altLang="ja-JP" sz="4000" dirty="0">
                <a:solidFill>
                  <a:srgbClr val="FFFF00"/>
                </a:solidFill>
                <a:ea typeface="MS PGothic" pitchFamily="34" charset="-128"/>
              </a:rPr>
              <a:t>?</a:t>
            </a:r>
            <a:endParaRPr lang="en-AU" altLang="ja-JP" sz="4000" dirty="0" smtClean="0">
              <a:solidFill>
                <a:srgbClr val="FFFF00"/>
              </a:solidFill>
              <a:ea typeface="MS PGothic" pitchFamily="34" charset="-128"/>
            </a:endParaRPr>
          </a:p>
          <a:p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HAI, SUKI DESU. = ?</a:t>
            </a:r>
          </a:p>
          <a:p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IIE, SUKI JANAI DESU.=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?</a:t>
            </a:r>
            <a:endParaRPr lang="en-AU" altLang="ja-JP" sz="4000" dirty="0" smtClean="0">
              <a:solidFill>
                <a:srgbClr val="FFFF00"/>
              </a:solidFill>
              <a:ea typeface="MS PGothic" pitchFamily="34" charset="-128"/>
            </a:endParaRPr>
          </a:p>
          <a:p>
            <a:endParaRPr lang="en-US" altLang="ja-JP" sz="2800" dirty="0" smtClean="0">
              <a:solidFill>
                <a:srgbClr val="FFFF00"/>
              </a:solidFill>
              <a:ea typeface="MS PGothic" pitchFamily="34" charset="-128"/>
            </a:endParaRPr>
          </a:p>
          <a:p>
            <a:pPr>
              <a:buFontTx/>
              <a:buNone/>
            </a:pPr>
            <a:endParaRPr lang="en-AU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91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sz="4800" b="1" smtClean="0">
                <a:solidFill>
                  <a:srgbClr val="FFFF00"/>
                </a:solidFill>
              </a:rPr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Write 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3 sentences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describing</a:t>
            </a:r>
          </a:p>
          <a:p>
            <a:pPr>
              <a:buFontTx/>
              <a:buChar char="-"/>
            </a:pP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one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sport you like a lot, </a:t>
            </a:r>
            <a:endParaRPr lang="en-AU" altLang="ja-JP" sz="4000" dirty="0" smtClean="0">
              <a:solidFill>
                <a:srgbClr val="FFFF00"/>
              </a:solidFill>
              <a:ea typeface="MS PGothic" pitchFamily="34" charset="-128"/>
            </a:endParaRPr>
          </a:p>
          <a:p>
            <a:pPr>
              <a:buFontTx/>
              <a:buChar char="-"/>
            </a:pP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one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sport you like </a:t>
            </a:r>
            <a:endParaRPr lang="en-AU" altLang="ja-JP" sz="4000" dirty="0" smtClean="0">
              <a:solidFill>
                <a:srgbClr val="FFFF00"/>
              </a:solidFill>
              <a:ea typeface="MS PGothic" pitchFamily="34" charset="-128"/>
            </a:endParaRPr>
          </a:p>
          <a:p>
            <a:pPr>
              <a:buFontTx/>
              <a:buChar char="-"/>
            </a:pP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and </a:t>
            </a:r>
            <a:r>
              <a:rPr lang="en-AU" altLang="ja-JP" sz="4000" dirty="0" smtClean="0">
                <a:solidFill>
                  <a:srgbClr val="FFFF00"/>
                </a:solidFill>
                <a:ea typeface="MS PGothic" pitchFamily="34" charset="-128"/>
              </a:rPr>
              <a:t>one sport you don’t like</a:t>
            </a:r>
          </a:p>
          <a:p>
            <a:endParaRPr lang="en-US" altLang="ja-JP" sz="2800" dirty="0" smtClean="0">
              <a:solidFill>
                <a:srgbClr val="FFFF00"/>
              </a:solidFill>
              <a:ea typeface="MS PGothic" pitchFamily="34" charset="-128"/>
            </a:endParaRPr>
          </a:p>
          <a:p>
            <a:pPr>
              <a:buFontTx/>
              <a:buNone/>
            </a:pPr>
            <a:endParaRPr lang="en-AU" sz="48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68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altLang="ja-JP" sz="3600" b="1" dirty="0" smtClean="0">
                <a:solidFill>
                  <a:srgbClr val="FFFF00"/>
                </a:solidFill>
                <a:ea typeface="MS PGothic" pitchFamily="34" charset="-128"/>
              </a:rPr>
              <a:t>INTERVIEW – LIKES/DISLIKES</a:t>
            </a:r>
            <a:endParaRPr lang="en-AU" altLang="ja-JP" sz="3600" b="1" dirty="0" smtClean="0">
              <a:solidFill>
                <a:srgbClr val="FFFF00"/>
              </a:solidFill>
              <a:ea typeface="MS PGothic" pitchFamily="34" charset="-128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50825" y="1052513"/>
            <a:ext cx="7386638" cy="4497387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ja-JP" sz="2800" smtClean="0">
              <a:solidFill>
                <a:srgbClr val="FFFF00"/>
              </a:solidFill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US" altLang="ja-JP" sz="2800" smtClean="0">
              <a:solidFill>
                <a:srgbClr val="FFFF00"/>
              </a:solidFill>
              <a:ea typeface="MS PGothic" pitchFamily="34" charset="-128"/>
            </a:endParaRPr>
          </a:p>
          <a:p>
            <a:pPr marL="0" indent="0">
              <a:buFontTx/>
              <a:buNone/>
            </a:pPr>
            <a:endParaRPr lang="en-AU" sz="4800" smtClean="0">
              <a:solidFill>
                <a:srgbClr val="FFFF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68665"/>
              </p:ext>
            </p:extLst>
          </p:nvPr>
        </p:nvGraphicFramePr>
        <p:xfrm>
          <a:off x="1371600" y="2057400"/>
          <a:ext cx="7056437" cy="4316413"/>
        </p:xfrm>
        <a:graphic>
          <a:graphicData uri="http://schemas.openxmlformats.org/drawingml/2006/table">
            <a:tbl>
              <a:tblPr/>
              <a:tblGrid>
                <a:gridCol w="1176337"/>
                <a:gridCol w="1176338"/>
                <a:gridCol w="1176337"/>
                <a:gridCol w="1176338"/>
                <a:gridCol w="1176337"/>
                <a:gridCol w="1174750"/>
              </a:tblGrid>
              <a:tr h="808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Name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からて</a:t>
                      </a:r>
                      <a:endParaRPr kumimoji="0" lang="en-US" altLang="ja-JP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MS PGothic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サッカー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クリケット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ルグビ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</a:rPr>
                        <a:t>テニス</a:t>
                      </a: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F3ED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F131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6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4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7543800" cy="1524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AU" sz="4400" b="1" dirty="0" smtClean="0">
                <a:solidFill>
                  <a:srgbClr val="FFFF00"/>
                </a:solidFill>
              </a:rPr>
              <a:t>What sport do you play? (</a:t>
            </a:r>
            <a:r>
              <a:rPr lang="en-AU" sz="4400" b="1" dirty="0" err="1" smtClean="0">
                <a:solidFill>
                  <a:srgbClr val="FFFF00"/>
                </a:solidFill>
              </a:rPr>
              <a:t>Obento</a:t>
            </a:r>
            <a:r>
              <a:rPr lang="en-AU" sz="4400" b="1" dirty="0" smtClean="0">
                <a:solidFill>
                  <a:srgbClr val="FFFF00"/>
                </a:solidFill>
              </a:rPr>
              <a:t> pg. 120)</a:t>
            </a:r>
            <a:r>
              <a:rPr lang="en-AU" sz="4400" dirty="0" smtClean="0"/>
              <a:t/>
            </a:r>
            <a:br>
              <a:rPr lang="en-AU" sz="4400" dirty="0" smtClean="0"/>
            </a:br>
            <a:endParaRPr lang="en-AU" sz="4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609600" y="2690336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DONNA SUPO-TSU O SHIMASUKA?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What kind of sport do you play /do?</a:t>
            </a:r>
          </a:p>
          <a:p>
            <a:endParaRPr lang="en-US" sz="32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BASUKETTO O SHIMASU.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play basketball.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83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842250" cy="38862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WATASHI WA SUIEI O SHIMASU.</a:t>
            </a:r>
          </a:p>
          <a:p>
            <a:pPr marL="0" indent="0" eaLnBrk="1" hangingPunct="1">
              <a:buFontTx/>
              <a:buNone/>
            </a:pP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</a:t>
            </a: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swim (for girls)</a:t>
            </a:r>
          </a:p>
          <a:p>
            <a:pPr marL="0" indent="0" eaLnBrk="1" hangingPunct="1">
              <a:buFontTx/>
              <a:buNone/>
            </a:pPr>
            <a:endParaRPr lang="en-AU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BOKU </a:t>
            </a:r>
            <a:r>
              <a:rPr lang="en-AU" sz="36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MO</a:t>
            </a: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SUIEI O SHIMASU.</a:t>
            </a:r>
          </a:p>
          <a:p>
            <a:pPr marL="0" indent="0" eaLnBrk="1" hangingPunct="1">
              <a:buFontTx/>
              <a:buNone/>
            </a:pP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</a:t>
            </a: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swim </a:t>
            </a:r>
            <a:r>
              <a:rPr lang="en-AU" sz="36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too</a:t>
            </a:r>
            <a:r>
              <a:rPr lang="en-A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(for boys).</a:t>
            </a:r>
          </a:p>
          <a:p>
            <a:pPr marL="0" indent="0" eaLnBrk="1" hangingPunct="1">
              <a:buFontTx/>
              <a:buNone/>
            </a:pPr>
            <a:endParaRPr lang="en-A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40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76250"/>
            <a:ext cx="7272337" cy="865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rgbClr val="FFFF00"/>
                </a:solidFill>
              </a:rPr>
              <a:t>INTERVIEW - SPORT</a:t>
            </a:r>
            <a:endParaRPr lang="en-AU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397844"/>
              </p:ext>
            </p:extLst>
          </p:nvPr>
        </p:nvGraphicFramePr>
        <p:xfrm>
          <a:off x="1752600" y="1600200"/>
          <a:ext cx="6248400" cy="477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209"/>
                <a:gridCol w="3994191"/>
              </a:tblGrid>
              <a:tr h="214042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NAME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 smtClean="0"/>
                        <a:t>SPORTS</a:t>
                      </a:r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1)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2)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3)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4)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5)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6)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7)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  <a:tr h="531629">
                <a:tc>
                  <a:txBody>
                    <a:bodyPr/>
                    <a:lstStyle/>
                    <a:p>
                      <a:r>
                        <a:rPr lang="en-AU" sz="2800" dirty="0" smtClean="0"/>
                        <a:t>8)</a:t>
                      </a:r>
                      <a:endParaRPr lang="en-AU" sz="2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AU" sz="2800" dirty="0"/>
                    </a:p>
                  </a:txBody>
                  <a:tcPr marT="45713" marB="4571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9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solidFill>
                  <a:srgbClr val="FFFF00"/>
                </a:solidFill>
              </a:rPr>
              <a:t>What sport can you play?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1355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dirty="0" smtClean="0">
                <a:solidFill>
                  <a:schemeClr val="bg1"/>
                </a:solidFill>
                <a:ea typeface="MS PGothic" pitchFamily="34" charset="-128"/>
              </a:rPr>
              <a:t>サ</a:t>
            </a:r>
            <a:r>
              <a:rPr lang="ja-JP" altLang="en-US" dirty="0" smtClean="0">
                <a:solidFill>
                  <a:schemeClr val="bg1"/>
                </a:solidFill>
                <a:ea typeface="MS PGothic" pitchFamily="34" charset="-128"/>
              </a:rPr>
              <a:t>ッカーができますか？</a:t>
            </a:r>
            <a:br>
              <a:rPr lang="ja-JP" altLang="en-US" dirty="0" smtClean="0">
                <a:solidFill>
                  <a:schemeClr val="bg1"/>
                </a:solidFill>
                <a:ea typeface="MS PGothic" pitchFamily="34" charset="-128"/>
              </a:rPr>
            </a:br>
            <a:r>
              <a:rPr lang="en-AU" dirty="0" smtClean="0">
                <a:solidFill>
                  <a:schemeClr val="bg1"/>
                </a:solidFill>
              </a:rPr>
              <a:t>SAKKA- GA </a:t>
            </a:r>
            <a:r>
              <a:rPr lang="en-AU" dirty="0" smtClean="0">
                <a:solidFill>
                  <a:schemeClr val="bg1"/>
                </a:solidFill>
              </a:rPr>
              <a:t>DEKIMASU KA?</a:t>
            </a:r>
          </a:p>
          <a:p>
            <a:pPr marL="0" indent="0">
              <a:buNone/>
            </a:pPr>
            <a:r>
              <a:rPr lang="en-AU" dirty="0">
                <a:solidFill>
                  <a:schemeClr val="bg1"/>
                </a:solidFill>
              </a:rPr>
              <a:t>Can you play soccer</a:t>
            </a:r>
            <a:r>
              <a:rPr lang="en-AU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bg1"/>
                </a:solidFill>
              </a:rPr>
              <a:t>はい、できます。</a:t>
            </a:r>
            <a:endParaRPr lang="en-A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bg1"/>
                </a:solidFill>
              </a:rPr>
              <a:t>HAI DEKIMASU.</a:t>
            </a:r>
          </a:p>
          <a:p>
            <a:pPr marL="0" indent="0">
              <a:buNone/>
            </a:pPr>
            <a:r>
              <a:rPr lang="en-US" altLang="ja-JP" dirty="0">
                <a:solidFill>
                  <a:schemeClr val="bg1"/>
                </a:solidFill>
              </a:rPr>
              <a:t>Yes I can</a:t>
            </a:r>
            <a:r>
              <a:rPr lang="en-US" altLang="ja-JP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A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bg1"/>
                </a:solidFill>
              </a:rPr>
              <a:t>いいえ</a:t>
            </a:r>
            <a:r>
              <a:rPr lang="ja-JP" altLang="en-US" dirty="0" smtClean="0">
                <a:solidFill>
                  <a:schemeClr val="bg1"/>
                </a:solidFill>
              </a:rPr>
              <a:t>、できません。</a:t>
            </a:r>
            <a:endParaRPr lang="en-A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bg1"/>
                </a:solidFill>
              </a:rPr>
              <a:t>IIE DEKIMASEN.</a:t>
            </a:r>
            <a:r>
              <a:rPr lang="en-AU" dirty="0" smtClean="0">
                <a:solidFill>
                  <a:schemeClr val="bg1"/>
                </a:solidFill>
              </a:rPr>
              <a:t/>
            </a:r>
            <a:br>
              <a:rPr lang="en-AU" dirty="0" smtClean="0">
                <a:solidFill>
                  <a:schemeClr val="bg1"/>
                </a:solidFill>
              </a:rPr>
            </a:br>
            <a:r>
              <a:rPr lang="en-US" altLang="ja-JP" dirty="0" smtClean="0">
                <a:solidFill>
                  <a:schemeClr val="bg1"/>
                </a:solidFill>
              </a:rPr>
              <a:t>No I can’t.</a:t>
            </a:r>
            <a:endParaRPr lang="en-A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4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233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SPORTS   SUKI, SHIMASU and DEKIMASU</vt:lpstr>
      <vt:lpstr>SPORTS – LIKES AND DISLIKES </vt:lpstr>
      <vt:lpstr>SPORTS – LIKES AND DISLIKES </vt:lpstr>
      <vt:lpstr>WRITING</vt:lpstr>
      <vt:lpstr>INTERVIEW – LIKES/DISLIKES</vt:lpstr>
      <vt:lpstr>What sport do you play? (Obento pg. 120) </vt:lpstr>
      <vt:lpstr>PowerPoint Presentation</vt:lpstr>
      <vt:lpstr>INTERVIEW - SPORT</vt:lpstr>
      <vt:lpstr>What sport can you play?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– LIKES AND DISLIKES</dc:title>
  <dc:creator>Bill &amp; Inge</dc:creator>
  <cp:lastModifiedBy>Bill &amp; Inge</cp:lastModifiedBy>
  <cp:revision>4</cp:revision>
  <dcterms:created xsi:type="dcterms:W3CDTF">2012-09-09T02:42:33Z</dcterms:created>
  <dcterms:modified xsi:type="dcterms:W3CDTF">2012-09-09T02:54:49Z</dcterms:modified>
</cp:coreProperties>
</file>