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4" r:id="rId9"/>
    <p:sldId id="261" r:id="rId10"/>
    <p:sldId id="267" r:id="rId11"/>
    <p:sldId id="265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4FAE-225F-414A-814F-BC167C7E818D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BDF3-D9B8-422D-ACCF-21DDF6502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04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6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63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85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55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27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0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68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B303-AA36-43A7-9BBE-973499FDB75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7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50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7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0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68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7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47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1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0DC2-521C-4B56-ABCC-2E6E0738533A}" type="datetimeFigureOut">
              <a:rPr kumimoji="1" lang="ja-JP" altLang="en-US" smtClean="0"/>
              <a:t>2013/7/21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5B-DE55-4ED2-8324-343000E9A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0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484785"/>
            <a:ext cx="8640960" cy="21156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「千（</a:t>
            </a:r>
            <a:r>
              <a:rPr kumimoji="1" lang="ja-JP" altLang="en-US" sz="4000" dirty="0" smtClean="0"/>
              <a:t>せん</a:t>
            </a:r>
            <a:r>
              <a:rPr kumimoji="1" lang="ja-JP" altLang="en-US" dirty="0" smtClean="0"/>
              <a:t>）と千尋</a:t>
            </a:r>
            <a:r>
              <a:rPr lang="ja-JP" altLang="en-US" dirty="0" smtClean="0"/>
              <a:t>（</a:t>
            </a:r>
            <a:r>
              <a:rPr lang="ja-JP" altLang="en-US" sz="4000" dirty="0" smtClean="0"/>
              <a:t>ちひろ</a:t>
            </a:r>
            <a:r>
              <a:rPr lang="ja-JP" altLang="en-US" dirty="0" smtClean="0"/>
              <a:t>）</a:t>
            </a:r>
            <a:r>
              <a:rPr kumimoji="1" lang="ja-JP" altLang="en-US" dirty="0" smtClean="0"/>
              <a:t>のかみかくし」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“</a:t>
            </a:r>
            <a:r>
              <a:rPr kumimoji="1" lang="en-US" altLang="ja-JP" b="1" dirty="0" smtClean="0"/>
              <a:t>Spirited Away” 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kumimoji="1" lang="ja-JP" altLang="en-US" dirty="0" smtClean="0"/>
              <a:t>スタジオ ジブリ</a:t>
            </a:r>
            <a:endParaRPr kumimoji="1" lang="en-US" altLang="ja-JP" dirty="0" smtClean="0"/>
          </a:p>
          <a:p>
            <a:r>
              <a:rPr lang="en-US" altLang="ja-JP" dirty="0" smtClean="0"/>
              <a:t>Studio </a:t>
            </a:r>
            <a:r>
              <a:rPr lang="en-US" altLang="ja-JP" dirty="0" err="1" smtClean="0"/>
              <a:t>Ghiburi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0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しつもん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Why was </a:t>
            </a:r>
            <a:r>
              <a:rPr lang="ja-JP" altLang="en-US" dirty="0"/>
              <a:t>おくされさま</a:t>
            </a:r>
            <a:r>
              <a:rPr lang="en-US" altLang="ja-JP" dirty="0"/>
              <a:t> carrying so </a:t>
            </a:r>
            <a:r>
              <a:rPr lang="en-US" altLang="ja-JP" dirty="0" smtClean="0"/>
              <a:t>much garbage </a:t>
            </a:r>
            <a:r>
              <a:rPr lang="en-US" altLang="ja-JP" dirty="0"/>
              <a:t>and </a:t>
            </a:r>
            <a:r>
              <a:rPr lang="en-US" altLang="ja-JP" dirty="0" smtClean="0"/>
              <a:t>why did it smell bad?</a:t>
            </a:r>
            <a:r>
              <a:rPr lang="ja-JP" altLang="en-US" dirty="0" smtClean="0"/>
              <a:t> </a:t>
            </a:r>
            <a:r>
              <a:rPr lang="en-US" altLang="ja-JP" dirty="0" smtClean="0"/>
              <a:t>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Why do think </a:t>
            </a:r>
            <a:r>
              <a:rPr lang="ja-JP" altLang="en-US" dirty="0" smtClean="0"/>
              <a:t>かおなし</a:t>
            </a:r>
            <a:r>
              <a:rPr lang="en-US" altLang="ja-JP" dirty="0"/>
              <a:t> </a:t>
            </a:r>
            <a:r>
              <a:rPr lang="en-US" altLang="ja-JP" dirty="0" smtClean="0"/>
              <a:t>carries money and </a:t>
            </a:r>
            <a:r>
              <a:rPr lang="en-US" altLang="ja-JP" dirty="0" smtClean="0"/>
              <a:t>gives </a:t>
            </a:r>
            <a:r>
              <a:rPr lang="en-US" altLang="ja-JP" dirty="0" smtClean="0"/>
              <a:t>it to people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Why </a:t>
            </a:r>
            <a:r>
              <a:rPr lang="en-US" altLang="ja-JP" dirty="0" smtClean="0"/>
              <a:t>was</a:t>
            </a:r>
            <a:r>
              <a:rPr lang="ja-JP" altLang="en-US" dirty="0"/>
              <a:t>かおなし </a:t>
            </a:r>
            <a:r>
              <a:rPr lang="en-US" altLang="ja-JP" dirty="0" smtClean="0"/>
              <a:t>very </a:t>
            </a:r>
            <a:r>
              <a:rPr lang="en-US" altLang="ja-JP" dirty="0"/>
              <a:t>upset when </a:t>
            </a:r>
            <a:r>
              <a:rPr lang="ja-JP" altLang="en-US" dirty="0"/>
              <a:t>せん</a:t>
            </a:r>
            <a:r>
              <a:rPr lang="en-US" altLang="ja-JP" dirty="0"/>
              <a:t>didn’t want money?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Why </a:t>
            </a:r>
            <a:r>
              <a:rPr lang="en-US" altLang="ja-JP" dirty="0"/>
              <a:t>do you think </a:t>
            </a:r>
            <a:r>
              <a:rPr lang="ja-JP" altLang="en-US" dirty="0"/>
              <a:t>かおなし </a:t>
            </a:r>
            <a:r>
              <a:rPr lang="en-US" altLang="ja-JP" dirty="0"/>
              <a:t>is called </a:t>
            </a:r>
            <a:r>
              <a:rPr lang="ja-JP" altLang="en-US" dirty="0"/>
              <a:t>かおなし</a:t>
            </a:r>
            <a:r>
              <a:rPr lang="ja-JP" altLang="en-US" dirty="0" smtClean="0"/>
              <a:t>？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For what reason do you think everyone wants to come to this </a:t>
            </a:r>
            <a:r>
              <a:rPr lang="ja-JP" altLang="en-US" dirty="0" smtClean="0"/>
              <a:t>せんとう</a:t>
            </a:r>
            <a:r>
              <a:rPr lang="en-US" altLang="ja-JP" dirty="0" smtClean="0"/>
              <a:t>?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/>
              <a:t>Your Answer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3.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5.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 slides!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Print the following slides for students to record their answers.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千（せん）と千尋（ちひろ）のかみかくし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96744" cy="47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736304" cy="38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419872" y="548680"/>
            <a:ext cx="5508104" cy="4824536"/>
          </a:xfrm>
          <a:prstGeom prst="wedgeRoundRectCallout">
            <a:avLst>
              <a:gd name="adj1" fmla="val -50802"/>
              <a:gd name="adj2" fmla="val 696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dirty="0" smtClean="0"/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Name: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Nationality: 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Age: 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Place he lives in: 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登場人物（とうじょうじんぶつ）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25" r="40682"/>
          <a:stretch/>
        </p:blipFill>
        <p:spPr bwMode="auto">
          <a:xfrm>
            <a:off x="467544" y="1631852"/>
            <a:ext cx="2304256" cy="433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7" y="1484784"/>
            <a:ext cx="3712651" cy="21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51520" y="5594839"/>
            <a:ext cx="3024336" cy="1101515"/>
          </a:xfrm>
          <a:prstGeom prst="wedgeRectCallout">
            <a:avLst>
              <a:gd name="adj1" fmla="val -4311"/>
              <a:gd name="adj2" fmla="val -827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6120172" y="2721368"/>
            <a:ext cx="2088232" cy="1076040"/>
          </a:xfrm>
          <a:prstGeom prst="wedgeRectCallout">
            <a:avLst>
              <a:gd name="adj1" fmla="val -56716"/>
              <a:gd name="adj2" fmla="val -58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 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5846"/>
          <a:stretch/>
        </p:blipFill>
        <p:spPr bwMode="auto">
          <a:xfrm>
            <a:off x="3766119" y="4172228"/>
            <a:ext cx="3418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四角形吹き出し 11"/>
          <p:cNvSpPr/>
          <p:nvPr/>
        </p:nvSpPr>
        <p:spPr>
          <a:xfrm>
            <a:off x="6660232" y="5588476"/>
            <a:ext cx="1950590" cy="1101515"/>
          </a:xfrm>
          <a:prstGeom prst="wedgeRectCallout">
            <a:avLst>
              <a:gd name="adj1" fmla="val -86908"/>
              <a:gd name="adj2" fmla="val -444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56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登場人物（とうじょうじんぶつ）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4" y="1700808"/>
            <a:ext cx="2957469" cy="367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8" y="3288303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6" y="1700808"/>
            <a:ext cx="23415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20694" y="5517232"/>
            <a:ext cx="2957469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3741220" y="2164663"/>
            <a:ext cx="2443131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6562664" y="3717032"/>
            <a:ext cx="2186269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010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417"/>
            <a:ext cx="4014771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611560" y="4221088"/>
            <a:ext cx="3870754" cy="1750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400" b="1" dirty="0" smtClean="0"/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</a:rPr>
              <a:t>（お腐れ様）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7625" r="22573" b="9244"/>
          <a:stretch/>
        </p:blipFill>
        <p:spPr bwMode="auto">
          <a:xfrm>
            <a:off x="5460154" y="764704"/>
            <a:ext cx="2912013" cy="409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5281022" y="5096340"/>
            <a:ext cx="3270276" cy="1484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400" b="1" dirty="0" smtClean="0"/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</a:rPr>
              <a:t>（お白様）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4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012"/>
            <a:ext cx="3240360" cy="242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7" y="3501008"/>
            <a:ext cx="4286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660232" y="3068960"/>
            <a:ext cx="220351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sp>
        <p:nvSpPr>
          <p:cNvPr id="7" name="角丸四角形 6"/>
          <p:cNvSpPr/>
          <p:nvPr/>
        </p:nvSpPr>
        <p:spPr>
          <a:xfrm>
            <a:off x="2699790" y="1844824"/>
            <a:ext cx="2356203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400" b="1" dirty="0" smtClean="0"/>
          </a:p>
          <a:p>
            <a:pPr algn="ctr"/>
            <a:r>
              <a:rPr kumimoji="1" lang="ja-JP" altLang="en-US" sz="4400" b="1" dirty="0" smtClean="0">
                <a:solidFill>
                  <a:schemeClr val="tx1"/>
                </a:solidFill>
              </a:rPr>
              <a:t>（釜爺）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143127" y="5733256"/>
            <a:ext cx="5649871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 </a:t>
            </a:r>
            <a:r>
              <a:rPr lang="ja-JP" altLang="en-US" sz="4400" b="1" dirty="0" smtClean="0"/>
              <a:t>                　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（湯婆婆）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しつもん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Why was </a:t>
            </a:r>
            <a:r>
              <a:rPr lang="ja-JP" altLang="en-US" dirty="0"/>
              <a:t>おくされさま</a:t>
            </a:r>
            <a:r>
              <a:rPr lang="en-US" altLang="ja-JP" dirty="0"/>
              <a:t> carrying so </a:t>
            </a:r>
            <a:r>
              <a:rPr lang="en-US" altLang="ja-JP" dirty="0" smtClean="0"/>
              <a:t>much garbage </a:t>
            </a:r>
            <a:r>
              <a:rPr lang="en-US" altLang="ja-JP" dirty="0"/>
              <a:t>and </a:t>
            </a:r>
            <a:r>
              <a:rPr lang="en-US" altLang="ja-JP" dirty="0" smtClean="0"/>
              <a:t>why did it smell bad?</a:t>
            </a:r>
            <a:r>
              <a:rPr lang="ja-JP" altLang="en-US" dirty="0" smtClean="0"/>
              <a:t> </a:t>
            </a:r>
            <a:r>
              <a:rPr lang="en-US" altLang="ja-JP" dirty="0" smtClean="0"/>
              <a:t>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Why do think </a:t>
            </a:r>
            <a:r>
              <a:rPr lang="ja-JP" altLang="en-US" dirty="0" smtClean="0"/>
              <a:t>かおなし</a:t>
            </a:r>
            <a:r>
              <a:rPr lang="en-US" altLang="ja-JP" dirty="0"/>
              <a:t> </a:t>
            </a:r>
            <a:r>
              <a:rPr lang="en-US" altLang="ja-JP" dirty="0" smtClean="0"/>
              <a:t>carries money and </a:t>
            </a:r>
            <a:r>
              <a:rPr lang="en-US" altLang="ja-JP" dirty="0" smtClean="0"/>
              <a:t>gives </a:t>
            </a:r>
            <a:r>
              <a:rPr lang="en-US" altLang="ja-JP" dirty="0" smtClean="0"/>
              <a:t>it to people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Why </a:t>
            </a:r>
            <a:r>
              <a:rPr lang="en-US" altLang="ja-JP" dirty="0" smtClean="0"/>
              <a:t>was</a:t>
            </a:r>
            <a:r>
              <a:rPr lang="ja-JP" altLang="en-US" dirty="0"/>
              <a:t>かおなし </a:t>
            </a:r>
            <a:r>
              <a:rPr lang="en-US" altLang="ja-JP" dirty="0" smtClean="0"/>
              <a:t>very </a:t>
            </a:r>
            <a:r>
              <a:rPr lang="en-US" altLang="ja-JP" dirty="0"/>
              <a:t>upset when </a:t>
            </a:r>
            <a:r>
              <a:rPr lang="ja-JP" altLang="en-US" dirty="0"/>
              <a:t>せん</a:t>
            </a:r>
            <a:r>
              <a:rPr lang="en-US" altLang="ja-JP" dirty="0"/>
              <a:t>didn’t want money?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Why </a:t>
            </a:r>
            <a:r>
              <a:rPr lang="en-US" altLang="ja-JP" dirty="0"/>
              <a:t>do you think </a:t>
            </a:r>
            <a:r>
              <a:rPr lang="ja-JP" altLang="en-US" dirty="0"/>
              <a:t>かおなし </a:t>
            </a:r>
            <a:r>
              <a:rPr lang="en-US" altLang="ja-JP" dirty="0"/>
              <a:t>is called </a:t>
            </a:r>
            <a:r>
              <a:rPr lang="ja-JP" altLang="en-US" dirty="0"/>
              <a:t>かおなし</a:t>
            </a:r>
            <a:r>
              <a:rPr lang="ja-JP" altLang="en-US" dirty="0" smtClean="0"/>
              <a:t>？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For what reason do you think everyone wants to come to this </a:t>
            </a:r>
            <a:r>
              <a:rPr lang="ja-JP" altLang="en-US" dirty="0" smtClean="0"/>
              <a:t>せんとう</a:t>
            </a:r>
            <a:r>
              <a:rPr lang="en-US" altLang="ja-JP" dirty="0" smtClean="0"/>
              <a:t>?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8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736304" cy="38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563888" y="548680"/>
            <a:ext cx="5364088" cy="4824536"/>
          </a:xfrm>
          <a:prstGeom prst="wedgeRoundRectCallout">
            <a:avLst>
              <a:gd name="adj1" fmla="val -50802"/>
              <a:gd name="adj2" fmla="val 69664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はじめまして。</a:t>
            </a:r>
            <a:endParaRPr lang="en-US" altLang="ja-JP" sz="2800" dirty="0" smtClean="0"/>
          </a:p>
          <a:p>
            <a:pPr algn="ctr"/>
            <a:endParaRPr lang="en-US" altLang="ja-JP" sz="2800" dirty="0" smtClean="0"/>
          </a:p>
          <a:p>
            <a:pPr algn="ctr"/>
            <a:r>
              <a:rPr lang="ja-JP" altLang="en-US" sz="2800" dirty="0"/>
              <a:t>ぼく</a:t>
            </a:r>
            <a:r>
              <a:rPr kumimoji="1" lang="ja-JP" altLang="en-US" sz="2800" dirty="0" smtClean="0"/>
              <a:t>は、みやざき　はやお　です。</a:t>
            </a:r>
            <a:endParaRPr kumimoji="1" lang="en-US" altLang="ja-JP" sz="2800" dirty="0" smtClean="0"/>
          </a:p>
          <a:p>
            <a:pPr algn="ctr"/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日本人です。</a:t>
            </a:r>
            <a:endParaRPr lang="en-US" altLang="ja-JP" sz="2800" dirty="0" smtClean="0"/>
          </a:p>
          <a:p>
            <a:pPr algn="ctr"/>
            <a:endParaRPr lang="en-US" altLang="ja-JP" sz="2800" dirty="0" smtClean="0"/>
          </a:p>
          <a:p>
            <a:pPr algn="ctr"/>
            <a:r>
              <a:rPr kumimoji="1" lang="ja-JP" altLang="en-US" sz="2800" dirty="0" smtClean="0"/>
              <a:t>七十一さいで</a:t>
            </a:r>
            <a:r>
              <a:rPr kumimoji="1" lang="ja-JP" altLang="en-US" sz="2800" dirty="0" err="1" smtClean="0"/>
              <a:t>す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pPr algn="ctr"/>
            <a:endParaRPr lang="en-US" altLang="ja-JP" sz="2800" dirty="0"/>
          </a:p>
          <a:p>
            <a:pPr algn="ctr"/>
            <a:r>
              <a:rPr lang="ja-JP" altLang="en-US" sz="2800" dirty="0" smtClean="0"/>
              <a:t>とうきょう　に　すんでいます。</a:t>
            </a:r>
            <a:endParaRPr kumimoji="1" lang="en-US" altLang="ja-JP" sz="2800" dirty="0" smtClean="0"/>
          </a:p>
          <a:p>
            <a:pPr algn="ctr"/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9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/>
              <a:t>Your Answer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3.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5.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45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736304" cy="38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419872" y="548680"/>
            <a:ext cx="5508104" cy="4824536"/>
          </a:xfrm>
          <a:prstGeom prst="wedgeRoundRectCallout">
            <a:avLst>
              <a:gd name="adj1" fmla="val -50802"/>
              <a:gd name="adj2" fmla="val 69664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dirty="0" smtClean="0"/>
          </a:p>
          <a:p>
            <a:r>
              <a:rPr lang="en-US" altLang="ja-JP" sz="2800" dirty="0" smtClean="0"/>
              <a:t>Name: </a:t>
            </a:r>
            <a:r>
              <a:rPr lang="ja-JP" altLang="en-US" sz="2800" dirty="0" smtClean="0"/>
              <a:t>みやざき　はやお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Nationality: </a:t>
            </a:r>
            <a:r>
              <a:rPr kumimoji="1" lang="ja-JP" altLang="en-US" sz="2800" dirty="0" smtClean="0"/>
              <a:t>日本人</a:t>
            </a:r>
            <a:endParaRPr lang="en-US" altLang="ja-JP" sz="2800" dirty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Age: </a:t>
            </a:r>
            <a:r>
              <a:rPr lang="ja-JP" altLang="en-US" sz="2800" dirty="0" smtClean="0"/>
              <a:t>七十一（</a:t>
            </a:r>
            <a:r>
              <a:rPr lang="en-US" altLang="ja-JP" sz="2800" dirty="0" smtClean="0"/>
              <a:t>71)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Place he lives in: </a:t>
            </a:r>
            <a:r>
              <a:rPr lang="ja-JP" altLang="en-US" sz="2800" dirty="0" smtClean="0"/>
              <a:t>とうきょう（東京）</a:t>
            </a:r>
            <a:endParaRPr kumimoji="1" lang="en-US" altLang="ja-JP" sz="2800" dirty="0" smtClean="0"/>
          </a:p>
          <a:p>
            <a:pPr algn="ctr"/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宮崎駿（みやざきはやお） の えいが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29" y="3983874"/>
            <a:ext cx="4236377" cy="26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0" y="1406825"/>
            <a:ext cx="457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85" y="1771147"/>
            <a:ext cx="3334974" cy="45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千（せん）と千尋（ちひろ）のかみかくし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96744" cy="47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登場人物（とうじょうじんぶつ）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25" r="40682"/>
          <a:stretch/>
        </p:blipFill>
        <p:spPr bwMode="auto">
          <a:xfrm>
            <a:off x="467544" y="1631852"/>
            <a:ext cx="2304256" cy="433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7" y="1484784"/>
            <a:ext cx="3712651" cy="21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51520" y="5594839"/>
            <a:ext cx="3024336" cy="1101515"/>
          </a:xfrm>
          <a:prstGeom prst="wedgeRectCallout">
            <a:avLst>
              <a:gd name="adj1" fmla="val -4311"/>
              <a:gd name="adj2" fmla="val -827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ちひろ </a:t>
            </a:r>
            <a:r>
              <a:rPr lang="en-US" altLang="ja-JP" sz="4000" dirty="0" smtClean="0">
                <a:solidFill>
                  <a:schemeClr val="tx1"/>
                </a:solidFill>
              </a:rPr>
              <a:t>/ </a:t>
            </a:r>
            <a:r>
              <a:rPr lang="ja-JP" altLang="en-US" sz="4000" dirty="0" smtClean="0">
                <a:solidFill>
                  <a:schemeClr val="tx1"/>
                </a:solidFill>
              </a:rPr>
              <a:t>せん</a:t>
            </a:r>
            <a:endParaRPr kumimoji="1" lang="ja-JP" altLang="en-US" sz="40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6120172" y="2721368"/>
            <a:ext cx="2088232" cy="1076040"/>
          </a:xfrm>
          <a:prstGeom prst="wedgeRectCallout">
            <a:avLst>
              <a:gd name="adj1" fmla="val -56716"/>
              <a:gd name="adj2" fmla="val -58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はく 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5846"/>
          <a:stretch/>
        </p:blipFill>
        <p:spPr bwMode="auto">
          <a:xfrm>
            <a:off x="3766119" y="4172228"/>
            <a:ext cx="3418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四角形吹き出し 11"/>
          <p:cNvSpPr/>
          <p:nvPr/>
        </p:nvSpPr>
        <p:spPr>
          <a:xfrm>
            <a:off x="6660232" y="5588476"/>
            <a:ext cx="1950590" cy="1101515"/>
          </a:xfrm>
          <a:prstGeom prst="wedgeRectCallout">
            <a:avLst>
              <a:gd name="adj1" fmla="val -86908"/>
              <a:gd name="adj2" fmla="val -444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</a:rPr>
              <a:t>りん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15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登場人物（とうじょうじんぶつ）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4" y="1700808"/>
            <a:ext cx="2957469" cy="367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8" y="3288303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6" y="1700808"/>
            <a:ext cx="23415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20694" y="5517232"/>
            <a:ext cx="295746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せんとう</a:t>
            </a:r>
            <a:endParaRPr kumimoji="1" lang="ja-JP" altLang="en-US" sz="4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3741220" y="2164663"/>
            <a:ext cx="2443131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かおなし</a:t>
            </a:r>
            <a:endParaRPr kumimoji="1" lang="ja-JP" altLang="en-US" sz="4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6562664" y="3717032"/>
            <a:ext cx="218626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かえる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600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417"/>
            <a:ext cx="4014771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611560" y="4221088"/>
            <a:ext cx="3870754" cy="175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おくされさま</a:t>
            </a:r>
            <a:endParaRPr kumimoji="1" lang="en-US" altLang="ja-JP" sz="4400" b="1" dirty="0" smtClean="0"/>
          </a:p>
          <a:p>
            <a:pPr algn="ctr"/>
            <a:r>
              <a:rPr lang="ja-JP" altLang="en-US" sz="4400" b="1" dirty="0" smtClean="0"/>
              <a:t>（お腐れ様）</a:t>
            </a:r>
            <a:endParaRPr kumimoji="1" lang="ja-JP" altLang="en-US" sz="4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7625" r="22573" b="9244"/>
          <a:stretch/>
        </p:blipFill>
        <p:spPr bwMode="auto">
          <a:xfrm>
            <a:off x="5460154" y="764704"/>
            <a:ext cx="2912013" cy="409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5281022" y="5096340"/>
            <a:ext cx="3270276" cy="14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err="1" smtClean="0"/>
              <a:t>おしらさま</a:t>
            </a:r>
            <a:endParaRPr kumimoji="1" lang="en-US" altLang="ja-JP" sz="4400" b="1" dirty="0" smtClean="0"/>
          </a:p>
          <a:p>
            <a:pPr algn="ctr"/>
            <a:r>
              <a:rPr lang="ja-JP" altLang="en-US" sz="4400" b="1" dirty="0" smtClean="0"/>
              <a:t>（お白様）</a:t>
            </a:r>
            <a:endParaRPr kumimoji="1" lang="ja-JP" altLang="en-US" sz="4400" b="1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8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012"/>
            <a:ext cx="3240360" cy="242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7" y="3501008"/>
            <a:ext cx="4286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660232" y="3068960"/>
            <a:ext cx="2203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ぼう</a:t>
            </a:r>
            <a:endParaRPr kumimoji="1" lang="ja-JP" altLang="en-US" sz="4400" b="1" dirty="0"/>
          </a:p>
        </p:txBody>
      </p:sp>
      <p:sp>
        <p:nvSpPr>
          <p:cNvPr id="7" name="角丸四角形 6"/>
          <p:cNvSpPr/>
          <p:nvPr/>
        </p:nvSpPr>
        <p:spPr>
          <a:xfrm>
            <a:off x="2699790" y="1844824"/>
            <a:ext cx="235620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/>
              <a:t>かま</a:t>
            </a:r>
            <a:r>
              <a:rPr lang="ja-JP" altLang="en-US" sz="4400" b="1" dirty="0" smtClean="0"/>
              <a:t>じい</a:t>
            </a:r>
            <a:endParaRPr lang="en-US" altLang="ja-JP" sz="4400" b="1" dirty="0" smtClean="0"/>
          </a:p>
          <a:p>
            <a:pPr algn="ctr"/>
            <a:r>
              <a:rPr kumimoji="1" lang="ja-JP" altLang="en-US" sz="4400" b="1" dirty="0" smtClean="0"/>
              <a:t>（釜爺）</a:t>
            </a:r>
            <a:endParaRPr kumimoji="1" lang="ja-JP" altLang="en-US" sz="4400" b="1" dirty="0"/>
          </a:p>
        </p:txBody>
      </p:sp>
      <p:sp>
        <p:nvSpPr>
          <p:cNvPr id="8" name="角丸四角形 7"/>
          <p:cNvSpPr/>
          <p:nvPr/>
        </p:nvSpPr>
        <p:spPr>
          <a:xfrm>
            <a:off x="2143127" y="5733256"/>
            <a:ext cx="564987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 smtClean="0"/>
              <a:t>ゆばあば　（湯婆婆）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307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457</Words>
  <Application>Microsoft Office PowerPoint</Application>
  <PresentationFormat>On-screen Show (4:3)</PresentationFormat>
  <Paragraphs>103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Office ​​テーマ</vt:lpstr>
      <vt:lpstr>「千（せん）と千尋（ちひろ）のかみかくし」  “Spirited Away” </vt:lpstr>
      <vt:lpstr>PowerPoint Presentation</vt:lpstr>
      <vt:lpstr>PowerPoint Presentation</vt:lpstr>
      <vt:lpstr>宮崎駿（みやざきはやお） の えいが</vt:lpstr>
      <vt:lpstr>千（せん）と千尋（ちひろ）のかみかくし</vt:lpstr>
      <vt:lpstr>登場人物（とうじょうじんぶつ）</vt:lpstr>
      <vt:lpstr>登場人物（とうじょうじんぶつ）</vt:lpstr>
      <vt:lpstr>PowerPoint Presentation</vt:lpstr>
      <vt:lpstr>PowerPoint Presentation</vt:lpstr>
      <vt:lpstr>しつもん</vt:lpstr>
      <vt:lpstr>Your Answer </vt:lpstr>
      <vt:lpstr>Student slides!  Print the following slides for students to record their answers.</vt:lpstr>
      <vt:lpstr>千（せん）と千尋（ちひろ）のかみかくし</vt:lpstr>
      <vt:lpstr>PowerPoint Presentation</vt:lpstr>
      <vt:lpstr>登場人物（とうじょうじんぶつ）</vt:lpstr>
      <vt:lpstr>登場人物（とうじょうじんぶつ）</vt:lpstr>
      <vt:lpstr>PowerPoint Presentation</vt:lpstr>
      <vt:lpstr>PowerPoint Presentation</vt:lpstr>
      <vt:lpstr>しつもん</vt:lpstr>
      <vt:lpstr>Your Answer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「千（せん）と千尋（ちひろ）のかみかくし」  “Spirited Away”</dc:title>
  <dc:creator>Miho Okano</dc:creator>
  <cp:lastModifiedBy>billinge</cp:lastModifiedBy>
  <cp:revision>16</cp:revision>
  <dcterms:created xsi:type="dcterms:W3CDTF">2012-03-30T11:28:11Z</dcterms:created>
  <dcterms:modified xsi:type="dcterms:W3CDTF">2013-07-21T04:17:08Z</dcterms:modified>
</cp:coreProperties>
</file>