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2" r:id="rId8"/>
    <p:sldId id="263" r:id="rId9"/>
    <p:sldId id="264" r:id="rId10"/>
    <p:sldId id="265" r:id="rId11"/>
    <p:sldId id="261" r:id="rId12"/>
    <p:sldId id="268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E03D93-C7CE-4776-91FB-B14F68E70F9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2854AB-99B9-4B52-8F16-BE68838BEC3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Signs in Hiragana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ひらがな　の　ひょうしき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orraine\Pictures\Japan\mitsubachi-sig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561997" cy="5760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934670"/>
            <a:ext cx="5388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ja-JP" altLang="en-US" dirty="0" smtClean="0">
                <a:solidFill>
                  <a:schemeClr val="bg1"/>
                </a:solidFill>
              </a:rPr>
              <a:t>みつばち</a:t>
            </a:r>
            <a:r>
              <a:rPr lang="en-US" altLang="ja-JP" dirty="0" smtClean="0">
                <a:solidFill>
                  <a:schemeClr val="bg1"/>
                </a:solidFill>
              </a:rPr>
              <a:t>= bee hive/honey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*</a:t>
            </a:r>
            <a:r>
              <a:rPr lang="ja-JP" altLang="en-US" dirty="0" smtClean="0">
                <a:solidFill>
                  <a:schemeClr val="bg1"/>
                </a:solidFill>
              </a:rPr>
              <a:t>あんみつ</a:t>
            </a:r>
            <a:r>
              <a:rPr lang="en-US" altLang="ja-JP" dirty="0" smtClean="0">
                <a:solidFill>
                  <a:schemeClr val="bg1"/>
                </a:solidFill>
              </a:rPr>
              <a:t>= </a:t>
            </a:r>
            <a:r>
              <a:rPr lang="en-AU" dirty="0">
                <a:solidFill>
                  <a:schemeClr val="bg1"/>
                </a:solidFill>
              </a:rPr>
              <a:t>syrup-covered </a:t>
            </a:r>
            <a:r>
              <a:rPr lang="en-AU" dirty="0" err="1">
                <a:solidFill>
                  <a:schemeClr val="bg1"/>
                </a:solidFill>
              </a:rPr>
              <a:t>anko</a:t>
            </a:r>
            <a:r>
              <a:rPr lang="en-AU" dirty="0">
                <a:solidFill>
                  <a:schemeClr val="bg1"/>
                </a:solidFill>
              </a:rPr>
              <a:t> (bean jam) and fruit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orraine\Pictures\Japan\200805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572000" cy="616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4624"/>
            <a:ext cx="3889585" cy="6187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309320"/>
            <a:ext cx="270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ja-JP" altLang="en-US" dirty="0" smtClean="0">
                <a:solidFill>
                  <a:schemeClr val="bg1"/>
                </a:solidFill>
              </a:rPr>
              <a:t>ふうりん </a:t>
            </a:r>
            <a:r>
              <a:rPr lang="en-US" altLang="ja-JP" dirty="0" smtClean="0">
                <a:solidFill>
                  <a:schemeClr val="bg1"/>
                </a:solidFill>
              </a:rPr>
              <a:t>= wind chimes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3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rraine\Pictures\Japan\15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6632"/>
            <a:ext cx="8280920" cy="59766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211669"/>
            <a:ext cx="365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ja-JP" altLang="en-US" dirty="0" smtClean="0">
                <a:solidFill>
                  <a:schemeClr val="bg1"/>
                </a:solidFill>
              </a:rPr>
              <a:t>たちいりきんし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= no trespassing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568158" cy="36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raine\Pictures\Japan\sanfrancisco-sign3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24000"/>
            <a:ext cx="8136904" cy="4929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よんでみよう！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5445224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rot="438629">
            <a:off x="3743908" y="5517232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5517232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3" y="5615489"/>
            <a:ext cx="6480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70" y="405122"/>
            <a:ext cx="4109060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7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rraine\Pictures\Japan\imagesCAEHYWP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176464" cy="6057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rraine\Pictures\Japan\imagesCAF10HH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410445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80" y="548390"/>
            <a:ext cx="4322439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5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rraine\Pictures\Japan\P8115339-02dcb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404664"/>
            <a:ext cx="8207375" cy="590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orraine\Pictures\Japan\20101211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404664"/>
            <a:ext cx="8136904" cy="5691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orraine\Pictures\Japan\nood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32656"/>
            <a:ext cx="8208912" cy="576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55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HG明朝E</vt:lpstr>
      <vt:lpstr>Constantia</vt:lpstr>
      <vt:lpstr>Wingdings 2</vt:lpstr>
      <vt:lpstr>Paper</vt:lpstr>
      <vt:lpstr>ひらがな　の　ひょうしき</vt:lpstr>
      <vt:lpstr>よんでみよう！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ひらがな　の　ひょうしき</dc:title>
  <dc:creator>Lorraine</dc:creator>
  <cp:lastModifiedBy>billinge</cp:lastModifiedBy>
  <cp:revision>25</cp:revision>
  <dcterms:created xsi:type="dcterms:W3CDTF">2012-11-24T19:13:34Z</dcterms:created>
  <dcterms:modified xsi:type="dcterms:W3CDTF">2014-01-20T03:34:06Z</dcterms:modified>
</cp:coreProperties>
</file>