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08BB-6C61-4BAF-BF94-3EC01C7D36DA}" type="datetimeFigureOut">
              <a:rPr lang="en-US" smtClean="0"/>
              <a:pPr/>
              <a:t>9/19/2012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8602-27BD-401C-9D78-F242577AB4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08BB-6C61-4BAF-BF94-3EC01C7D36DA}" type="datetimeFigureOut">
              <a:rPr lang="en-US" smtClean="0"/>
              <a:pPr/>
              <a:t>9/19/2012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8602-27BD-401C-9D78-F242577AB4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08BB-6C61-4BAF-BF94-3EC01C7D36DA}" type="datetimeFigureOut">
              <a:rPr lang="en-US" smtClean="0"/>
              <a:pPr/>
              <a:t>9/19/2012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8602-27BD-401C-9D78-F242577AB4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08BB-6C61-4BAF-BF94-3EC01C7D36DA}" type="datetimeFigureOut">
              <a:rPr lang="en-US" smtClean="0"/>
              <a:pPr/>
              <a:t>9/19/2012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8602-27BD-401C-9D78-F242577AB4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08BB-6C61-4BAF-BF94-3EC01C7D36DA}" type="datetimeFigureOut">
              <a:rPr lang="en-US" smtClean="0"/>
              <a:pPr/>
              <a:t>9/19/2012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8602-27BD-401C-9D78-F242577AB4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08BB-6C61-4BAF-BF94-3EC01C7D36DA}" type="datetimeFigureOut">
              <a:rPr lang="en-US" smtClean="0"/>
              <a:pPr/>
              <a:t>9/19/2012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8602-27BD-401C-9D78-F242577AB4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08BB-6C61-4BAF-BF94-3EC01C7D36DA}" type="datetimeFigureOut">
              <a:rPr lang="en-US" smtClean="0"/>
              <a:pPr/>
              <a:t>9/19/2012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8602-27BD-401C-9D78-F242577AB4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08BB-6C61-4BAF-BF94-3EC01C7D36DA}" type="datetimeFigureOut">
              <a:rPr lang="en-US" smtClean="0"/>
              <a:pPr/>
              <a:t>9/19/2012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8602-27BD-401C-9D78-F242577AB4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08BB-6C61-4BAF-BF94-3EC01C7D36DA}" type="datetimeFigureOut">
              <a:rPr lang="en-US" smtClean="0"/>
              <a:pPr/>
              <a:t>9/19/2012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8602-27BD-401C-9D78-F242577AB4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08BB-6C61-4BAF-BF94-3EC01C7D36DA}" type="datetimeFigureOut">
              <a:rPr lang="en-US" smtClean="0"/>
              <a:pPr/>
              <a:t>9/19/2012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8602-27BD-401C-9D78-F242577AB4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08BB-6C61-4BAF-BF94-3EC01C7D36DA}" type="datetimeFigureOut">
              <a:rPr lang="en-US" smtClean="0"/>
              <a:pPr/>
              <a:t>9/19/2012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8602-27BD-401C-9D78-F242577AB4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408BB-6C61-4BAF-BF94-3EC01C7D36DA}" type="datetimeFigureOut">
              <a:rPr lang="en-US" smtClean="0"/>
              <a:pPr/>
              <a:t>9/19/2012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8602-27BD-401C-9D78-F242577AB40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b/bf/Long_stick_of_red_and_white_candy_sold_at_children's_festivals,chitose-ame,katori-city,japan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ickr.com/search/show/?q=shichi+go+san&amp;s=i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en-AU" dirty="0" err="1" smtClean="0"/>
              <a:t>Shichi</a:t>
            </a:r>
            <a:r>
              <a:rPr lang="en-AU" dirty="0" smtClean="0"/>
              <a:t>-go-san    (November 15)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928802"/>
            <a:ext cx="3429024" cy="372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71538" y="5857892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/>
              <a:t>Health and Happiness Day / Children’s Day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learnjapanesefree.com/img/jap-num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592" y="928670"/>
            <a:ext cx="8280812" cy="509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AU" dirty="0" smtClean="0"/>
              <a:t>Why it is celebrated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786842" cy="5643578"/>
          </a:xfrm>
        </p:spPr>
        <p:txBody>
          <a:bodyPr>
            <a:normAutofit lnSpcReduction="10000"/>
          </a:bodyPr>
          <a:lstStyle/>
          <a:p>
            <a:r>
              <a:rPr lang="en-AU" dirty="0"/>
              <a:t>The ages of 7, 5 and 3 are celebrated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because </a:t>
            </a:r>
            <a:r>
              <a:rPr lang="en-AU" dirty="0"/>
              <a:t>they mark certain traditional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milestones </a:t>
            </a:r>
            <a:r>
              <a:rPr lang="en-AU" dirty="0"/>
              <a:t>in the lives of the </a:t>
            </a:r>
            <a:r>
              <a:rPr lang="en-AU" dirty="0" smtClean="0"/>
              <a:t>children.</a:t>
            </a:r>
          </a:p>
          <a:p>
            <a:r>
              <a:rPr lang="en-AU" dirty="0" smtClean="0"/>
              <a:t>According </a:t>
            </a:r>
            <a:r>
              <a:rPr lang="en-AU" dirty="0"/>
              <a:t>to ancient Japanese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tradition</a:t>
            </a:r>
            <a:r>
              <a:rPr lang="en-AU" dirty="0"/>
              <a:t>, it was at the age of 3 that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both </a:t>
            </a:r>
            <a:r>
              <a:rPr lang="en-AU" dirty="0"/>
              <a:t>girls and boys were allowed to </a:t>
            </a:r>
            <a:r>
              <a:rPr lang="en-AU" dirty="0" smtClean="0"/>
              <a:t>let </a:t>
            </a:r>
            <a:r>
              <a:rPr lang="en-AU" dirty="0"/>
              <a:t>their hair grow. At </a:t>
            </a:r>
            <a:r>
              <a:rPr lang="en-AU" dirty="0" smtClean="0"/>
              <a:t>5 years of age, </a:t>
            </a:r>
            <a:r>
              <a:rPr lang="en-AU" dirty="0"/>
              <a:t>boys were given the chance to wear the </a:t>
            </a:r>
            <a:r>
              <a:rPr lang="en-AU" dirty="0" err="1" smtClean="0"/>
              <a:t>hakama</a:t>
            </a:r>
            <a:r>
              <a:rPr lang="en-AU" dirty="0" smtClean="0"/>
              <a:t> </a:t>
            </a:r>
            <a:r>
              <a:rPr lang="en-AU" dirty="0"/>
              <a:t>pants </a:t>
            </a:r>
            <a:r>
              <a:rPr lang="en-AU" dirty="0" smtClean="0"/>
              <a:t>in public for the first time. At </a:t>
            </a:r>
            <a:r>
              <a:rPr lang="en-AU" dirty="0"/>
              <a:t>7, girls were allowed to wear their first obi (the long fabric belt worn with a kimono</a:t>
            </a:r>
            <a:r>
              <a:rPr lang="en-AU" dirty="0" smtClean="0"/>
              <a:t>).</a:t>
            </a:r>
          </a:p>
          <a:p>
            <a:r>
              <a:rPr lang="en-AU" dirty="0" smtClean="0"/>
              <a:t>In Japan odd numbers are lucky. </a:t>
            </a:r>
          </a:p>
          <a:p>
            <a:endParaRPr lang="en-AU" dirty="0"/>
          </a:p>
        </p:txBody>
      </p:sp>
      <p:pic>
        <p:nvPicPr>
          <p:cNvPr id="16386" name="Picture 2" descr="http://www.martialartstoday.info/wp-content/uploads/Hakama%20Pants%20Black.jpg"/>
          <p:cNvPicPr>
            <a:picLocks noChangeAspect="1" noChangeArrowheads="1"/>
          </p:cNvPicPr>
          <p:nvPr/>
        </p:nvPicPr>
        <p:blipFill>
          <a:blip r:embed="rId2" cstate="print"/>
          <a:srcRect r="65625"/>
          <a:stretch>
            <a:fillRect/>
          </a:stretch>
        </p:blipFill>
        <p:spPr bwMode="auto">
          <a:xfrm>
            <a:off x="7143768" y="285728"/>
            <a:ext cx="2071702" cy="266180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286644" y="292893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Hakama</a:t>
            </a:r>
            <a:r>
              <a:rPr lang="en-AU" dirty="0" smtClean="0"/>
              <a:t> pants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it is celebrated today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57800"/>
          </a:xfrm>
        </p:spPr>
        <p:txBody>
          <a:bodyPr>
            <a:normAutofit/>
          </a:bodyPr>
          <a:lstStyle/>
          <a:p>
            <a:r>
              <a:rPr lang="en-AU" dirty="0"/>
              <a:t>Many children are dressed up in traditional costumes. The girls might dress in </a:t>
            </a:r>
            <a:r>
              <a:rPr lang="en-AU" dirty="0" smtClean="0"/>
              <a:t>a brilliantly </a:t>
            </a:r>
            <a:r>
              <a:rPr lang="en-AU" dirty="0"/>
              <a:t>coloured kimono and the boys in elaborate pleated skirts known as </a:t>
            </a:r>
            <a:r>
              <a:rPr lang="en-AU" dirty="0" err="1"/>
              <a:t>hakama</a:t>
            </a:r>
            <a:r>
              <a:rPr lang="en-AU" dirty="0"/>
              <a:t>. </a:t>
            </a:r>
            <a:endParaRPr lang="en-AU" dirty="0" smtClean="0"/>
          </a:p>
          <a:p>
            <a:r>
              <a:rPr lang="en-AU" dirty="0" smtClean="0"/>
              <a:t>For </a:t>
            </a:r>
            <a:r>
              <a:rPr lang="en-AU" dirty="0"/>
              <a:t>the </a:t>
            </a:r>
            <a:r>
              <a:rPr lang="en-AU" dirty="0" smtClean="0"/>
              <a:t>girl aged 3, </a:t>
            </a:r>
            <a:r>
              <a:rPr lang="en-AU" dirty="0"/>
              <a:t>hair will be put up in an adult-like manner for the first time. When she reaches age 7, she is given her first </a:t>
            </a:r>
            <a:r>
              <a:rPr lang="en-AU" dirty="0" smtClean="0"/>
              <a:t>obi (the </a:t>
            </a:r>
            <a:r>
              <a:rPr lang="en-AU" dirty="0"/>
              <a:t>silk sash </a:t>
            </a:r>
            <a:r>
              <a:rPr lang="en-AU" dirty="0" smtClean="0"/>
              <a:t>that has to </a:t>
            </a:r>
            <a:r>
              <a:rPr lang="en-AU" dirty="0"/>
              <a:t>be worn with </a:t>
            </a:r>
            <a:r>
              <a:rPr lang="en-AU" dirty="0" smtClean="0"/>
              <a:t>kimono). </a:t>
            </a:r>
          </a:p>
          <a:p>
            <a:r>
              <a:rPr lang="en-AU" dirty="0" smtClean="0"/>
              <a:t>For </a:t>
            </a:r>
            <a:r>
              <a:rPr lang="en-AU" dirty="0"/>
              <a:t>the </a:t>
            </a:r>
            <a:r>
              <a:rPr lang="en-AU" dirty="0" smtClean="0"/>
              <a:t>5-year-old boys</a:t>
            </a:r>
            <a:r>
              <a:rPr lang="en-AU" dirty="0"/>
              <a:t>, </a:t>
            </a:r>
            <a:r>
              <a:rPr lang="en-AU" dirty="0" smtClean="0"/>
              <a:t>they </a:t>
            </a:r>
            <a:r>
              <a:rPr lang="en-AU" dirty="0"/>
              <a:t>are given their first </a:t>
            </a:r>
            <a:r>
              <a:rPr lang="en-AU" dirty="0" err="1"/>
              <a:t>hakama</a:t>
            </a:r>
            <a:r>
              <a:rPr lang="en-AU" dirty="0"/>
              <a:t>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AU" dirty="0" smtClean="0"/>
              <a:t>How it is celebrated today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229600" cy="4525963"/>
          </a:xfrm>
        </p:spPr>
        <p:txBody>
          <a:bodyPr/>
          <a:lstStyle/>
          <a:p>
            <a:r>
              <a:rPr lang="en-AU" dirty="0"/>
              <a:t>Boys and girls aged three, boys aged five, and girls aged seven visit a Shinto shrine with their parents. </a:t>
            </a:r>
            <a:endParaRPr lang="en-AU" dirty="0" smtClean="0"/>
          </a:p>
          <a:p>
            <a:r>
              <a:rPr lang="en-AU" dirty="0" smtClean="0"/>
              <a:t>Most </a:t>
            </a:r>
            <a:r>
              <a:rPr lang="en-AU" dirty="0"/>
              <a:t>girls wear kimonos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when </a:t>
            </a:r>
            <a:r>
              <a:rPr lang="en-AU" dirty="0"/>
              <a:t>making their </a:t>
            </a:r>
            <a:r>
              <a:rPr lang="en-AU" dirty="0" smtClean="0"/>
              <a:t>visit</a:t>
            </a:r>
            <a:r>
              <a:rPr lang="en-AU" dirty="0"/>
              <a:t>,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while boys wear </a:t>
            </a:r>
            <a:br>
              <a:rPr lang="en-AU" dirty="0" smtClean="0"/>
            </a:br>
            <a:r>
              <a:rPr lang="en-AU" i="1" dirty="0" err="1" smtClean="0"/>
              <a:t>haori</a:t>
            </a:r>
            <a:r>
              <a:rPr lang="en-AU" dirty="0" smtClean="0"/>
              <a:t> </a:t>
            </a:r>
            <a:r>
              <a:rPr lang="en-AU" dirty="0"/>
              <a:t>jackets </a:t>
            </a:r>
            <a:r>
              <a:rPr lang="en-AU" dirty="0" smtClean="0"/>
              <a:t>and </a:t>
            </a:r>
            <a:br>
              <a:rPr lang="en-AU" dirty="0" smtClean="0"/>
            </a:br>
            <a:r>
              <a:rPr lang="en-AU" i="1" dirty="0" err="1" smtClean="0"/>
              <a:t>hakama</a:t>
            </a:r>
            <a:r>
              <a:rPr lang="en-AU" dirty="0" smtClean="0"/>
              <a:t> </a:t>
            </a:r>
            <a:r>
              <a:rPr lang="en-AU" dirty="0"/>
              <a:t>trousers.</a:t>
            </a:r>
          </a:p>
          <a:p>
            <a:endParaRPr lang="en-AU" dirty="0"/>
          </a:p>
        </p:txBody>
      </p:sp>
      <p:pic>
        <p:nvPicPr>
          <p:cNvPr id="18434" name="Picture 2" descr="http://patrickmccoy.typepad.com/jic/images/2007/11/15/5sai_no506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143248"/>
            <a:ext cx="3741962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1143000"/>
          </a:xfrm>
        </p:spPr>
        <p:txBody>
          <a:bodyPr/>
          <a:lstStyle/>
          <a:p>
            <a:r>
              <a:rPr lang="en-AU" dirty="0" smtClean="0"/>
              <a:t>How it is celebrated today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32"/>
            <a:ext cx="8229600" cy="5572140"/>
          </a:xfrm>
        </p:spPr>
        <p:txBody>
          <a:bodyPr>
            <a:normAutofit lnSpcReduction="10000"/>
          </a:bodyPr>
          <a:lstStyle/>
          <a:p>
            <a:r>
              <a:rPr lang="en-AU" dirty="0"/>
              <a:t>After the visit to the shrine, parents generally buy </a:t>
            </a:r>
            <a:r>
              <a:rPr lang="en-AU" i="1" dirty="0" err="1"/>
              <a:t>chitose-ame</a:t>
            </a:r>
            <a:r>
              <a:rPr lang="en-AU" dirty="0"/>
              <a:t> (longevity candy) for the children. The candy is shaped like a stick and the red and white colours are said to bring good luck</a:t>
            </a:r>
            <a:r>
              <a:rPr lang="en-AU" dirty="0" smtClean="0"/>
              <a:t>. </a:t>
            </a:r>
          </a:p>
          <a:p>
            <a:r>
              <a:rPr lang="en-AU" dirty="0" smtClean="0"/>
              <a:t>It comes in a bag that carries illustrations of cranes and turtles—which are </a:t>
            </a:r>
            <a:br>
              <a:rPr lang="en-AU" dirty="0" smtClean="0"/>
            </a:br>
            <a:r>
              <a:rPr lang="en-AU" dirty="0" smtClean="0"/>
              <a:t>symbols of long life.  </a:t>
            </a:r>
          </a:p>
          <a:p>
            <a:r>
              <a:rPr lang="en-AU" dirty="0" smtClean="0"/>
              <a:t>The candy </a:t>
            </a:r>
            <a:r>
              <a:rPr lang="en-AU" dirty="0"/>
              <a:t>and the bag are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expressions </a:t>
            </a:r>
            <a:r>
              <a:rPr lang="en-AU" dirty="0"/>
              <a:t>of </a:t>
            </a:r>
            <a:r>
              <a:rPr lang="en-AU" dirty="0" smtClean="0"/>
              <a:t>the parents</a:t>
            </a:r>
            <a:r>
              <a:rPr lang="en-AU" dirty="0"/>
              <a:t>' wish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that their children will </a:t>
            </a:r>
            <a:r>
              <a:rPr lang="en-AU" dirty="0"/>
              <a:t>lead long,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prosperous </a:t>
            </a:r>
            <a:r>
              <a:rPr lang="en-AU" dirty="0"/>
              <a:t>lives.</a:t>
            </a:r>
          </a:p>
          <a:p>
            <a:endParaRPr lang="en-AU" dirty="0"/>
          </a:p>
        </p:txBody>
      </p:sp>
      <p:pic>
        <p:nvPicPr>
          <p:cNvPr id="4" name="Picture 2" descr="File:Long stick of red and white candy sold at children's festivals,chitose-ame,katori-city,jap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857628"/>
            <a:ext cx="2000233" cy="2666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Slideshow of </a:t>
            </a:r>
            <a:r>
              <a:rPr lang="en-AU" dirty="0" err="1" smtClean="0"/>
              <a:t>Sichi</a:t>
            </a:r>
            <a:r>
              <a:rPr lang="en-AU" dirty="0" smtClean="0"/>
              <a:t>-go-san photos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hlinkClick r:id="rId2"/>
              </a:rPr>
              <a:t>http://www.flickr.com/search/show/?q=shichi+go+san&amp;s=int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215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Shichi-go-san    (November 15)</vt:lpstr>
      <vt:lpstr>PowerPoint Presentation</vt:lpstr>
      <vt:lpstr>Why it is celebrated</vt:lpstr>
      <vt:lpstr>How it is celebrated today</vt:lpstr>
      <vt:lpstr>How it is celebrated today</vt:lpstr>
      <vt:lpstr>How it is celebrated today</vt:lpstr>
      <vt:lpstr>Slideshow of Sichi-go-san photos</vt:lpstr>
    </vt:vector>
  </TitlesOfParts>
  <Company>DELLNBX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Emma</dc:creator>
  <cp:lastModifiedBy>Bill &amp; Inge</cp:lastModifiedBy>
  <cp:revision>12</cp:revision>
  <dcterms:created xsi:type="dcterms:W3CDTF">2011-11-09T10:52:35Z</dcterms:created>
  <dcterms:modified xsi:type="dcterms:W3CDTF">2012-09-19T02:20:57Z</dcterms:modified>
</cp:coreProperties>
</file>