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68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0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D4A7-E9DD-4486-91FD-2E5A08CAEFA9}" type="datetimeFigureOut">
              <a:rPr lang="en-AU" smtClean="0"/>
              <a:pPr/>
              <a:t>25/10/2013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3C5-BBED-4EBD-AA37-A44276610A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D4A7-E9DD-4486-91FD-2E5A08CAEFA9}" type="datetimeFigureOut">
              <a:rPr lang="en-AU" smtClean="0"/>
              <a:pPr/>
              <a:t>25/10/2013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3C5-BBED-4EBD-AA37-A44276610A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D4A7-E9DD-4486-91FD-2E5A08CAEFA9}" type="datetimeFigureOut">
              <a:rPr lang="en-AU" smtClean="0"/>
              <a:pPr/>
              <a:t>25/10/2013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3C5-BBED-4EBD-AA37-A44276610A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D4A7-E9DD-4486-91FD-2E5A08CAEFA9}" type="datetimeFigureOut">
              <a:rPr lang="en-AU" smtClean="0"/>
              <a:pPr/>
              <a:t>25/10/2013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3C5-BBED-4EBD-AA37-A44276610A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D4A7-E9DD-4486-91FD-2E5A08CAEFA9}" type="datetimeFigureOut">
              <a:rPr lang="en-AU" smtClean="0"/>
              <a:pPr/>
              <a:t>25/10/2013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3C5-BBED-4EBD-AA37-A44276610A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D4A7-E9DD-4486-91FD-2E5A08CAEFA9}" type="datetimeFigureOut">
              <a:rPr lang="en-AU" smtClean="0"/>
              <a:pPr/>
              <a:t>25/10/2013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3C5-BBED-4EBD-AA37-A44276610A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D4A7-E9DD-4486-91FD-2E5A08CAEFA9}" type="datetimeFigureOut">
              <a:rPr lang="en-AU" smtClean="0"/>
              <a:pPr/>
              <a:t>25/10/2013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3C5-BBED-4EBD-AA37-A44276610A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D4A7-E9DD-4486-91FD-2E5A08CAEFA9}" type="datetimeFigureOut">
              <a:rPr lang="en-AU" smtClean="0"/>
              <a:pPr/>
              <a:t>25/10/2013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3C5-BBED-4EBD-AA37-A44276610A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D4A7-E9DD-4486-91FD-2E5A08CAEFA9}" type="datetimeFigureOut">
              <a:rPr lang="en-AU" smtClean="0"/>
              <a:pPr/>
              <a:t>25/10/2013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3C5-BBED-4EBD-AA37-A44276610A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D4A7-E9DD-4486-91FD-2E5A08CAEFA9}" type="datetimeFigureOut">
              <a:rPr lang="en-AU" smtClean="0"/>
              <a:pPr/>
              <a:t>25/10/2013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3C5-BBED-4EBD-AA37-A44276610A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D4A7-E9DD-4486-91FD-2E5A08CAEFA9}" type="datetimeFigureOut">
              <a:rPr lang="en-AU" smtClean="0"/>
              <a:pPr/>
              <a:t>25/10/2013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3C5-BBED-4EBD-AA37-A44276610A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3D4A7-E9DD-4486-91FD-2E5A08CAEFA9}" type="datetimeFigureOut">
              <a:rPr lang="en-AU" smtClean="0"/>
              <a:pPr/>
              <a:t>25/10/2013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C3C5-BBED-4EBD-AA37-A44276610A4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51166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83768" y="2204864"/>
            <a:ext cx="4392488" cy="33123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7200" b="1" dirty="0" err="1" smtClean="0"/>
              <a:t>Shibori</a:t>
            </a:r>
            <a:endParaRPr lang="en-AU" sz="72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9600" dirty="0" smtClean="0"/>
              <a:t>しぼり</a:t>
            </a:r>
            <a:endParaRPr lang="en-A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Yarikata</a:t>
            </a:r>
            <a:r>
              <a:rPr lang="en-AU" dirty="0" smtClean="0"/>
              <a:t> </a:t>
            </a:r>
            <a:r>
              <a:rPr lang="ja-JP" altLang="en-US" smtClean="0"/>
              <a:t>やりかた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en-AU" dirty="0" smtClean="0"/>
              <a:t>Fold your paper</a:t>
            </a:r>
          </a:p>
          <a:p>
            <a:r>
              <a:rPr lang="en-AU" dirty="0" smtClean="0"/>
              <a:t>Dip a corner into the </a:t>
            </a:r>
            <a:r>
              <a:rPr lang="en-AU" dirty="0" smtClean="0"/>
              <a:t>dye </a:t>
            </a:r>
            <a:r>
              <a:rPr lang="en-AU" sz="2400" i="1" dirty="0" smtClean="0"/>
              <a:t>(Always </a:t>
            </a:r>
            <a:r>
              <a:rPr lang="en-AU" sz="2400" i="1" dirty="0" smtClean="0"/>
              <a:t>use yellow </a:t>
            </a:r>
            <a:r>
              <a:rPr lang="en-AU" sz="2400" i="1" dirty="0" smtClean="0"/>
              <a:t>first), </a:t>
            </a:r>
            <a:r>
              <a:rPr lang="en-AU" dirty="0" smtClean="0"/>
              <a:t>continue dipping until you hav</a:t>
            </a:r>
            <a:r>
              <a:rPr lang="en-AU" dirty="0" smtClean="0"/>
              <a:t>e used a few colours</a:t>
            </a:r>
            <a:endParaRPr lang="en-AU" dirty="0" smtClean="0"/>
          </a:p>
          <a:p>
            <a:r>
              <a:rPr lang="en-AU" dirty="0" smtClean="0"/>
              <a:t>Leave folded </a:t>
            </a:r>
          </a:p>
          <a:p>
            <a:r>
              <a:rPr lang="en-AU" dirty="0" smtClean="0"/>
              <a:t>Place on newspaper to dry</a:t>
            </a:r>
          </a:p>
          <a:p>
            <a:r>
              <a:rPr lang="en-AU" dirty="0" smtClean="0"/>
              <a:t>Once dry - unfold to see your creation</a:t>
            </a:r>
            <a:endParaRPr lang="en-AU" dirty="0"/>
          </a:p>
        </p:txBody>
      </p:sp>
      <p:pic>
        <p:nvPicPr>
          <p:cNvPr id="7" name="Content Placeholder 6" descr="shibori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7446" y="2466275"/>
            <a:ext cx="2945572" cy="28046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7" y="3428998"/>
            <a:ext cx="5" cy="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7375"/>
            <a:ext cx="7776864" cy="6009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6266770"/>
            <a:ext cx="43744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 smtClean="0"/>
              <a:t>Student samples c/o K </a:t>
            </a:r>
            <a:r>
              <a:rPr lang="en-AU" sz="1200" dirty="0" err="1" smtClean="0"/>
              <a:t>Severin</a:t>
            </a:r>
            <a:r>
              <a:rPr lang="en-AU" sz="1200" dirty="0" smtClean="0"/>
              <a:t> at St </a:t>
            </a:r>
            <a:r>
              <a:rPr lang="en-AU" sz="1200" dirty="0"/>
              <a:t>Johns Lutheran Primary School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154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Make your name </a:t>
            </a:r>
            <a:r>
              <a:rPr lang="en-AU" dirty="0" smtClean="0"/>
              <a:t>for your </a:t>
            </a:r>
            <a:r>
              <a:rPr lang="en-AU" dirty="0" err="1" smtClean="0"/>
              <a:t>shibori</a:t>
            </a:r>
            <a:r>
              <a:rPr lang="en-AU" dirty="0" smtClean="0"/>
              <a:t> </a:t>
            </a:r>
            <a:r>
              <a:rPr lang="ja-JP" altLang="en-US" dirty="0" smtClean="0"/>
              <a:t>しぼ</a:t>
            </a:r>
            <a:r>
              <a:rPr lang="ja-JP" altLang="en-US" dirty="0"/>
              <a:t>り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in katakana </a:t>
            </a:r>
            <a:r>
              <a:rPr lang="ja-JP" altLang="en-US" dirty="0" smtClean="0"/>
              <a:t>か</a:t>
            </a:r>
            <a:r>
              <a:rPr lang="ja-JP" altLang="en-US" dirty="0" smtClean="0"/>
              <a:t>たかな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Practise writing your </a:t>
            </a:r>
            <a:r>
              <a:rPr lang="en-AU" dirty="0" err="1" smtClean="0"/>
              <a:t>namae</a:t>
            </a:r>
            <a:r>
              <a:rPr lang="ja-JP" altLang="en-US" dirty="0" smtClean="0"/>
              <a:t>　なまえ</a:t>
            </a:r>
            <a:endParaRPr lang="en-AU" dirty="0" smtClean="0"/>
          </a:p>
          <a:p>
            <a:r>
              <a:rPr lang="en-AU" dirty="0" smtClean="0"/>
              <a:t>Paste your </a:t>
            </a:r>
            <a:r>
              <a:rPr lang="en-AU" dirty="0" err="1" smtClean="0"/>
              <a:t>shibori</a:t>
            </a:r>
            <a:r>
              <a:rPr lang="ja-JP" altLang="en-US" dirty="0" smtClean="0"/>
              <a:t>し</a:t>
            </a:r>
            <a:r>
              <a:rPr lang="ja-JP" altLang="en-US" dirty="0" smtClean="0"/>
              <a:t>ぼり</a:t>
            </a:r>
            <a:r>
              <a:rPr lang="en-AU" dirty="0" smtClean="0"/>
              <a:t>on </a:t>
            </a:r>
            <a:r>
              <a:rPr lang="en-US" dirty="0" smtClean="0"/>
              <a:t>a piece of </a:t>
            </a:r>
            <a:r>
              <a:rPr lang="en-AU" dirty="0" smtClean="0"/>
              <a:t>black card</a:t>
            </a:r>
          </a:p>
          <a:p>
            <a:r>
              <a:rPr lang="en-AU" dirty="0" smtClean="0"/>
              <a:t>Choose </a:t>
            </a:r>
            <a:r>
              <a:rPr lang="en-AU" dirty="0" smtClean="0"/>
              <a:t>the colour of paper card </a:t>
            </a:r>
            <a:r>
              <a:rPr lang="en-AU" dirty="0" smtClean="0"/>
              <a:t>(</a:t>
            </a:r>
            <a:r>
              <a:rPr lang="en-AU" dirty="0" smtClean="0"/>
              <a:t>kami </a:t>
            </a:r>
            <a:r>
              <a:rPr lang="en-AU" dirty="0"/>
              <a:t>- </a:t>
            </a:r>
            <a:r>
              <a:rPr lang="ja-JP" altLang="en-US" dirty="0"/>
              <a:t>か</a:t>
            </a:r>
            <a:r>
              <a:rPr lang="ja-JP" altLang="en-US" dirty="0" smtClean="0"/>
              <a:t>み</a:t>
            </a:r>
            <a:r>
              <a:rPr lang="en-US" altLang="ja-JP" dirty="0" smtClean="0"/>
              <a:t>) </a:t>
            </a:r>
            <a:r>
              <a:rPr lang="en-AU" dirty="0" smtClean="0"/>
              <a:t>for your name - If </a:t>
            </a:r>
            <a:r>
              <a:rPr lang="en-AU" dirty="0" smtClean="0"/>
              <a:t>it matches your </a:t>
            </a:r>
            <a:r>
              <a:rPr lang="ja-JP" altLang="en-US" dirty="0" smtClean="0"/>
              <a:t>しぼり</a:t>
            </a:r>
            <a:r>
              <a:rPr lang="en-AU" dirty="0" smtClean="0"/>
              <a:t>it will look </a:t>
            </a:r>
            <a:r>
              <a:rPr lang="en-AU" dirty="0" smtClean="0"/>
              <a:t>better!</a:t>
            </a:r>
            <a:endParaRPr lang="en-AU" dirty="0" smtClean="0"/>
          </a:p>
          <a:p>
            <a:r>
              <a:rPr lang="en-AU" dirty="0"/>
              <a:t>Cut out </a:t>
            </a:r>
            <a:r>
              <a:rPr lang="en-AU" dirty="0" smtClean="0"/>
              <a:t>squares, </a:t>
            </a:r>
            <a:r>
              <a:rPr lang="en-AU" dirty="0"/>
              <a:t>one for each katakana letter of your </a:t>
            </a:r>
            <a:r>
              <a:rPr lang="en-AU" dirty="0" err="1"/>
              <a:t>namae</a:t>
            </a:r>
            <a:r>
              <a:rPr lang="en-AU" dirty="0"/>
              <a:t> </a:t>
            </a:r>
            <a:r>
              <a:rPr lang="ja-JP" altLang="en-US" dirty="0"/>
              <a:t>なまえ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Write </a:t>
            </a:r>
            <a:r>
              <a:rPr lang="en-AU" dirty="0" smtClean="0"/>
              <a:t>your </a:t>
            </a:r>
            <a:r>
              <a:rPr lang="ja-JP" altLang="en-US" dirty="0" smtClean="0"/>
              <a:t>なまえ </a:t>
            </a:r>
            <a:r>
              <a:rPr lang="en-US" altLang="ja-JP" dirty="0" smtClean="0"/>
              <a:t>in pencil and then </a:t>
            </a:r>
            <a:r>
              <a:rPr lang="en-AU" dirty="0" smtClean="0"/>
              <a:t>carefully </a:t>
            </a:r>
            <a:r>
              <a:rPr lang="en-AU" dirty="0" smtClean="0"/>
              <a:t>go over with </a:t>
            </a:r>
            <a:r>
              <a:rPr lang="en-AU" dirty="0" err="1" smtClean="0"/>
              <a:t>texta</a:t>
            </a:r>
            <a:r>
              <a:rPr lang="en-AU" dirty="0" smtClean="0"/>
              <a:t> – make it bold</a:t>
            </a:r>
          </a:p>
          <a:p>
            <a:r>
              <a:rPr lang="en-AU" dirty="0" smtClean="0"/>
              <a:t>Place your letters in an attractive design </a:t>
            </a:r>
            <a:r>
              <a:rPr lang="en-AU" b="1" dirty="0" smtClean="0"/>
              <a:t>in order </a:t>
            </a:r>
            <a:r>
              <a:rPr lang="en-AU" dirty="0" smtClean="0"/>
              <a:t>over your </a:t>
            </a:r>
            <a:r>
              <a:rPr lang="en-AU" dirty="0" err="1" smtClean="0"/>
              <a:t>shibori</a:t>
            </a:r>
            <a:endParaRPr lang="en-AU" dirty="0" smtClean="0"/>
          </a:p>
          <a:p>
            <a:r>
              <a:rPr lang="en-US" dirty="0" smtClean="0"/>
              <a:t>Paste them onto your </a:t>
            </a:r>
            <a:r>
              <a:rPr lang="en-US" dirty="0" err="1" smtClean="0"/>
              <a:t>shibori</a:t>
            </a:r>
            <a:r>
              <a:rPr lang="en-US" dirty="0" smtClean="0"/>
              <a:t>.</a:t>
            </a:r>
          </a:p>
          <a:p>
            <a:r>
              <a:rPr lang="ja-JP" altLang="en-US" dirty="0"/>
              <a:t>おわり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しぼり</a:t>
            </a:r>
            <a:r>
              <a:rPr lang="en-AU" dirty="0" smtClean="0"/>
              <a:t> is folded and dyed fabric</a:t>
            </a:r>
            <a:endParaRPr lang="en-AU" dirty="0"/>
          </a:p>
        </p:txBody>
      </p:sp>
      <p:pic>
        <p:nvPicPr>
          <p:cNvPr id="4" name="Content Placeholder 3" descr="shibori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2864" y="1700808"/>
            <a:ext cx="4310616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Patterns are created by folding, stitching, binding and twisting the cloth.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Content Placeholder 3" descr="shibor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564904"/>
            <a:ext cx="3456781" cy="2971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Traditionally indigo dye was used</a:t>
            </a:r>
            <a:endParaRPr lang="en-AU" dirty="0"/>
          </a:p>
        </p:txBody>
      </p:sp>
      <p:pic>
        <p:nvPicPr>
          <p:cNvPr id="4" name="Content Placeholder 3" descr="shibori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060848"/>
            <a:ext cx="3476402" cy="32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Indigo dyed </a:t>
            </a:r>
            <a:r>
              <a:rPr lang="ja-JP" altLang="en-US" smtClean="0"/>
              <a:t>しぼり</a:t>
            </a:r>
            <a:endParaRPr lang="en-AU" dirty="0"/>
          </a:p>
        </p:txBody>
      </p:sp>
      <p:pic>
        <p:nvPicPr>
          <p:cNvPr id="9" name="Content Placeholder 8" descr="shibori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924944"/>
            <a:ext cx="3057500" cy="3182580"/>
          </a:xfrm>
        </p:spPr>
      </p:pic>
      <p:pic>
        <p:nvPicPr>
          <p:cNvPr id="10" name="Content Placeholder 9" descr="shibori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3860737" cy="3169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Later other colours were used</a:t>
            </a:r>
            <a:endParaRPr lang="en-AU" dirty="0"/>
          </a:p>
        </p:txBody>
      </p:sp>
      <p:pic>
        <p:nvPicPr>
          <p:cNvPr id="7" name="Content Placeholder 6" descr="shibori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5731" y="3078956"/>
            <a:ext cx="2950245" cy="2950245"/>
          </a:xfrm>
        </p:spPr>
      </p:pic>
      <p:pic>
        <p:nvPicPr>
          <p:cNvPr id="8" name="Content Placeholder 7" descr="Shibori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94375" y="2840831"/>
            <a:ext cx="2450033" cy="3681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 fabric can then be made into things like  kimono</a:t>
            </a:r>
            <a:r>
              <a:rPr lang="ja-JP" altLang="en-US" smtClean="0"/>
              <a:t>　きもの</a:t>
            </a:r>
            <a:endParaRPr lang="en-AU" dirty="0"/>
          </a:p>
        </p:txBody>
      </p:sp>
      <p:pic>
        <p:nvPicPr>
          <p:cNvPr id="8" name="Content Placeholder 7" descr="shibori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8762" y="2658269"/>
            <a:ext cx="2418666" cy="3074987"/>
          </a:xfrm>
        </p:spPr>
      </p:pic>
      <p:pic>
        <p:nvPicPr>
          <p:cNvPr id="10" name="Content Placeholder 9" descr="kimono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2942" y="2724944"/>
            <a:ext cx="2719446" cy="30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Happi</a:t>
            </a:r>
            <a:r>
              <a:rPr lang="en-AU" dirty="0" smtClean="0"/>
              <a:t> coats</a:t>
            </a:r>
            <a:r>
              <a:rPr lang="ja-JP" altLang="en-US" smtClean="0"/>
              <a:t>　はっぴ</a:t>
            </a:r>
            <a:endParaRPr lang="en-AU" dirty="0"/>
          </a:p>
        </p:txBody>
      </p:sp>
      <p:pic>
        <p:nvPicPr>
          <p:cNvPr id="5" name="Content Placeholder 4" descr="happ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060848"/>
            <a:ext cx="5314760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Let’s make a folded  </a:t>
            </a:r>
            <a:r>
              <a:rPr lang="ja-JP" altLang="en-US" dirty="0" smtClean="0"/>
              <a:t>しぼり</a:t>
            </a:r>
            <a:endParaRPr lang="en-AU" dirty="0"/>
          </a:p>
        </p:txBody>
      </p:sp>
      <p:pic>
        <p:nvPicPr>
          <p:cNvPr id="7" name="Content Placeholder 6" descr="shibori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5383529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167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Office Theme</vt:lpstr>
      <vt:lpstr>Shibori</vt:lpstr>
      <vt:lpstr>しぼり is folded and dyed fabric</vt:lpstr>
      <vt:lpstr>Patterns are created by folding, stitching, binding and twisting the cloth. </vt:lpstr>
      <vt:lpstr>Traditionally indigo dye was used</vt:lpstr>
      <vt:lpstr>PowerPoint Presentation</vt:lpstr>
      <vt:lpstr>Later other colours were used</vt:lpstr>
      <vt:lpstr>The fabric can then be made into things like  kimono　きもの</vt:lpstr>
      <vt:lpstr>Happi coats　はっぴ</vt:lpstr>
      <vt:lpstr>Let’s make a folded  しぼり</vt:lpstr>
      <vt:lpstr>Yarikata やりかた</vt:lpstr>
      <vt:lpstr>PowerPoint Presentation</vt:lpstr>
      <vt:lpstr>Make your name for your shibori しぼり in katakana かたかな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Shibori</dc:title>
  <dc:creator>Severin</dc:creator>
  <cp:lastModifiedBy>billinge</cp:lastModifiedBy>
  <cp:revision>11</cp:revision>
  <dcterms:created xsi:type="dcterms:W3CDTF">2013-05-28T11:25:39Z</dcterms:created>
  <dcterms:modified xsi:type="dcterms:W3CDTF">2013-10-25T02:31:18Z</dcterms:modified>
</cp:coreProperties>
</file>