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5013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7/25/2014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7/25/2014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7/25/2014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905000"/>
            <a:ext cx="8856984" cy="2667000"/>
          </a:xfrm>
        </p:spPr>
        <p:txBody>
          <a:bodyPr/>
          <a:lstStyle/>
          <a:p>
            <a:r>
              <a:rPr lang="ja-JP" altLang="en-US" dirty="0" smtClean="0"/>
              <a:t>せんこうは　なんですか。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173808" cy="1143000"/>
          </a:xfrm>
        </p:spPr>
        <p:txBody>
          <a:bodyPr/>
          <a:lstStyle/>
          <a:p>
            <a:r>
              <a:rPr lang="en-US" altLang="ja-JP" dirty="0" smtClean="0"/>
              <a:t>What’s</a:t>
            </a:r>
            <a:r>
              <a:rPr lang="ja-JP" altLang="en-US" dirty="0" smtClean="0"/>
              <a:t> </a:t>
            </a:r>
            <a:r>
              <a:rPr lang="en-US" altLang="ja-JP" dirty="0" smtClean="0"/>
              <a:t>your</a:t>
            </a:r>
            <a:r>
              <a:rPr lang="ja-JP" altLang="en-US" dirty="0"/>
              <a:t> </a:t>
            </a:r>
            <a:r>
              <a:rPr lang="en-US" altLang="ja-JP" dirty="0" smtClean="0"/>
              <a:t>major</a:t>
            </a:r>
            <a:r>
              <a:rPr lang="en-US" altLang="ja-JP" dirty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260648"/>
            <a:ext cx="216437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 smtClean="0"/>
              <a:t>Genki</a:t>
            </a:r>
            <a:r>
              <a:rPr lang="ja-JP" altLang="en-US" dirty="0" smtClean="0"/>
              <a:t> </a:t>
            </a:r>
            <a:r>
              <a:rPr lang="en-US" altLang="ja-JP" dirty="0" smtClean="0"/>
              <a:t>textbook</a:t>
            </a:r>
            <a:r>
              <a:rPr lang="ja-JP" altLang="en-US" dirty="0" smtClean="0"/>
              <a:t> </a:t>
            </a:r>
            <a:r>
              <a:rPr lang="en-US" altLang="ja-JP" dirty="0" smtClean="0"/>
              <a:t>pg41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52128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7200" dirty="0" smtClean="0"/>
              <a:t>ぶんがく</a:t>
            </a:r>
            <a:endParaRPr lang="en-AU" sz="1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1336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52128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7200" dirty="0" smtClean="0"/>
              <a:t>れき</a:t>
            </a:r>
            <a:r>
              <a:rPr lang="ja-JP" altLang="en-US" sz="7200" dirty="0"/>
              <a:t>し</a:t>
            </a:r>
            <a:endParaRPr lang="en-AU" sz="1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09775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52128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7200" dirty="0" smtClean="0"/>
              <a:t>えい</a:t>
            </a:r>
            <a:r>
              <a:rPr lang="ja-JP" altLang="en-US" sz="7200" dirty="0"/>
              <a:t>ご</a:t>
            </a:r>
            <a:endParaRPr lang="en-AU" sz="16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3417543" cy="4498730"/>
          </a:xfrm>
        </p:spPr>
      </p:pic>
    </p:spTree>
    <p:extLst>
      <p:ext uri="{BB962C8B-B14F-4D97-AF65-F5344CB8AC3E}">
        <p14:creationId xmlns:p14="http://schemas.microsoft.com/office/powerpoint/2010/main" val="29636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52128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7200" dirty="0" smtClean="0"/>
              <a:t>にほ</a:t>
            </a:r>
            <a:r>
              <a:rPr lang="ja-JP" altLang="en-US" sz="7200" dirty="0"/>
              <a:t>ん</a:t>
            </a:r>
            <a:r>
              <a:rPr lang="ja-JP" altLang="en-US" sz="7200" dirty="0" smtClean="0"/>
              <a:t>ご</a:t>
            </a:r>
            <a:endParaRPr lang="en-AU" sz="1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328862"/>
            <a:ext cx="3810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9" y="717895"/>
            <a:ext cx="1205174" cy="206084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327" y="858736"/>
            <a:ext cx="2393694" cy="151091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695" y="858736"/>
            <a:ext cx="2142576" cy="155012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45" y="870495"/>
            <a:ext cx="2098276" cy="141357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969814"/>
            <a:ext cx="2124720" cy="159354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9709" y="3075656"/>
            <a:ext cx="3288407" cy="135712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602" y="2803793"/>
            <a:ext cx="1888726" cy="1945388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392" y="5230153"/>
            <a:ext cx="2101641" cy="131522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6983" y="5245765"/>
            <a:ext cx="1979618" cy="1319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6340" y="5144117"/>
            <a:ext cx="2290284" cy="1523039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19193"/>
            <a:ext cx="1293856" cy="1703185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3102" y="3058680"/>
            <a:ext cx="1541207" cy="13832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788" y="82910"/>
            <a:ext cx="37660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Can you remember these vocabulary?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20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major?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36906"/>
              </p:ext>
            </p:extLst>
          </p:nvPr>
        </p:nvGraphicFramePr>
        <p:xfrm>
          <a:off x="827584" y="1916832"/>
          <a:ext cx="7272808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9089"/>
                <a:gridCol w="3029343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Q1</a:t>
                      </a:r>
                      <a:endParaRPr lang="en-A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せんこうは　なんですか。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What’s your major?</a:t>
                      </a:r>
                      <a:endParaRPr lang="en-AU" sz="1600" b="0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err="1" smtClean="0"/>
                        <a:t>Senkō</a:t>
                      </a:r>
                      <a:r>
                        <a:rPr lang="en-US" altLang="ja-JP" b="0" dirty="0" smtClean="0"/>
                        <a:t> </a:t>
                      </a:r>
                      <a:r>
                        <a:rPr lang="en-US" altLang="ja-JP" b="0" dirty="0" err="1" smtClean="0"/>
                        <a:t>wa</a:t>
                      </a:r>
                      <a:r>
                        <a:rPr lang="en-US" altLang="ja-JP" b="0" dirty="0" smtClean="0"/>
                        <a:t> nan </a:t>
                      </a:r>
                      <a:r>
                        <a:rPr lang="en-US" altLang="ja-JP" b="0" dirty="0" err="1" smtClean="0"/>
                        <a:t>desu</a:t>
                      </a:r>
                      <a:r>
                        <a:rPr lang="en-US" altLang="ja-JP" b="0" dirty="0" smtClean="0"/>
                        <a:t> </a:t>
                      </a:r>
                      <a:r>
                        <a:rPr lang="en-US" altLang="ja-JP" b="0" dirty="0" err="1" smtClean="0"/>
                        <a:t>ka</a:t>
                      </a:r>
                      <a:r>
                        <a:rPr lang="en-US" altLang="ja-JP" b="0" dirty="0" smtClean="0"/>
                        <a:t>?</a:t>
                      </a:r>
                    </a:p>
                    <a:p>
                      <a:r>
                        <a:rPr lang="en-US" sz="1600" b="0" i="1" dirty="0" smtClean="0"/>
                        <a:t>What’s your major?</a:t>
                      </a:r>
                      <a:endParaRPr lang="en-AU" sz="1600" b="0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A1</a:t>
                      </a:r>
                      <a:endParaRPr lang="en-AU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solidFill>
                            <a:srgbClr val="FF00FF"/>
                          </a:solidFill>
                        </a:rPr>
                        <a:t>MAJOR</a:t>
                      </a:r>
                      <a:r>
                        <a:rPr lang="ja-JP" altLang="en-US" b="0" dirty="0" smtClean="0"/>
                        <a:t>です。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It’s MAJOR.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solidFill>
                            <a:srgbClr val="FF00FF"/>
                          </a:solidFill>
                        </a:rPr>
                        <a:t>MAJOR</a:t>
                      </a:r>
                      <a:r>
                        <a:rPr lang="ja-JP" altLang="en-US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It’s MAJOR.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A2</a:t>
                      </a:r>
                      <a:endParaRPr lang="en-AU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せんこうは　</a:t>
                      </a:r>
                      <a:r>
                        <a:rPr lang="en-US" altLang="ja-JP" b="0" dirty="0" smtClean="0">
                          <a:solidFill>
                            <a:srgbClr val="FF00FF"/>
                          </a:solidFill>
                        </a:rPr>
                        <a:t>MAJOR</a:t>
                      </a:r>
                      <a:r>
                        <a:rPr lang="ja-JP" altLang="en-US" b="0" dirty="0" smtClean="0"/>
                        <a:t>です。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My</a:t>
                      </a:r>
                      <a:r>
                        <a:rPr lang="en-US" sz="1600" b="0" i="1" baseline="0" dirty="0" smtClean="0"/>
                        <a:t> major is MAJOR.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err="1" smtClean="0"/>
                        <a:t>Senkō</a:t>
                      </a:r>
                      <a:r>
                        <a:rPr lang="en-US" altLang="ja-JP" b="0" dirty="0" smtClean="0"/>
                        <a:t> </a:t>
                      </a:r>
                      <a:r>
                        <a:rPr lang="en-US" altLang="ja-JP" b="0" dirty="0" err="1" smtClean="0"/>
                        <a:t>wa</a:t>
                      </a:r>
                      <a:r>
                        <a:rPr lang="en-US" altLang="ja-JP" b="0" dirty="0" smtClean="0"/>
                        <a:t> </a:t>
                      </a:r>
                      <a:r>
                        <a:rPr lang="en-US" altLang="ja-JP" b="0" dirty="0" smtClean="0">
                          <a:solidFill>
                            <a:srgbClr val="FF00FF"/>
                          </a:solidFill>
                        </a:rPr>
                        <a:t>MAJOR</a:t>
                      </a:r>
                      <a:r>
                        <a:rPr lang="ja-JP" altLang="en-US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My</a:t>
                      </a:r>
                      <a:r>
                        <a:rPr lang="en-US" sz="1600" b="0" i="1" baseline="0" dirty="0" smtClean="0"/>
                        <a:t> major is MAJOR.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77" y="4200107"/>
            <a:ext cx="2393694" cy="151091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05" y="4158793"/>
            <a:ext cx="2124720" cy="159354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437112"/>
            <a:ext cx="2101641" cy="131522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989" y="4200107"/>
            <a:ext cx="1541207" cy="13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year/grade are you?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62954"/>
              </p:ext>
            </p:extLst>
          </p:nvPr>
        </p:nvGraphicFramePr>
        <p:xfrm>
          <a:off x="1142984" y="1988840"/>
          <a:ext cx="6552728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949"/>
                <a:gridCol w="3091451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Q1</a:t>
                      </a:r>
                      <a:endParaRPr lang="en-AU" b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なん　ねんせい　ですか。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What</a:t>
                      </a:r>
                      <a:r>
                        <a:rPr lang="en-US" sz="1600" b="0" i="1" baseline="0" dirty="0" smtClean="0"/>
                        <a:t> year are you?</a:t>
                      </a:r>
                      <a:endParaRPr lang="en-AU" sz="1600" b="0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/>
                        <a:t>Nan</a:t>
                      </a:r>
                      <a:r>
                        <a:rPr lang="ja-JP" altLang="en-US" b="0" baseline="0" dirty="0" smtClean="0"/>
                        <a:t> </a:t>
                      </a:r>
                      <a:r>
                        <a:rPr lang="en-US" altLang="ja-JP" b="0" baseline="0" dirty="0" err="1" smtClean="0"/>
                        <a:t>nensei</a:t>
                      </a:r>
                      <a:r>
                        <a:rPr lang="en-US" altLang="ja-JP" b="0" baseline="0" dirty="0" smtClean="0"/>
                        <a:t> </a:t>
                      </a:r>
                      <a:r>
                        <a:rPr lang="en-US" altLang="ja-JP" b="0" baseline="0" dirty="0" err="1" smtClean="0"/>
                        <a:t>desu</a:t>
                      </a:r>
                      <a:r>
                        <a:rPr lang="en-US" altLang="ja-JP" b="0" baseline="0" dirty="0" smtClean="0"/>
                        <a:t> </a:t>
                      </a:r>
                      <a:r>
                        <a:rPr lang="en-US" altLang="ja-JP" b="0" baseline="0" dirty="0" err="1" smtClean="0"/>
                        <a:t>ka</a:t>
                      </a:r>
                      <a:r>
                        <a:rPr lang="en-US" altLang="ja-JP" b="0" dirty="0" smtClean="0"/>
                        <a:t>?</a:t>
                      </a:r>
                    </a:p>
                    <a:p>
                      <a:r>
                        <a:rPr lang="en-US" sz="1600" b="0" i="1" dirty="0" smtClean="0"/>
                        <a:t>What</a:t>
                      </a:r>
                      <a:r>
                        <a:rPr lang="en-US" sz="1600" b="0" i="1" baseline="0" dirty="0" smtClean="0"/>
                        <a:t> year are you?</a:t>
                      </a:r>
                      <a:endParaRPr lang="en-AU" sz="1600" b="0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A1</a:t>
                      </a:r>
                      <a:endParaRPr lang="en-AU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dirty="0" smtClean="0">
                          <a:solidFill>
                            <a:srgbClr val="FF00FF"/>
                          </a:solidFill>
                        </a:rPr>
                        <a:t>NUMBER</a:t>
                      </a: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ねんせい</a:t>
                      </a:r>
                      <a:r>
                        <a:rPr lang="ja-JP" altLang="en-US" b="0" dirty="0" smtClean="0"/>
                        <a:t>です。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I’m NUMBER grade.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0" baseline="0" dirty="0" smtClean="0">
                          <a:solidFill>
                            <a:srgbClr val="FF00FF"/>
                          </a:solidFill>
                        </a:rPr>
                        <a:t>NUMBER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nensei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b="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b="0" dirty="0" smtClean="0"/>
                    </a:p>
                    <a:p>
                      <a:r>
                        <a:rPr lang="en-US" sz="1600" b="0" i="1" dirty="0" smtClean="0"/>
                        <a:t>I’m NUMBER grade.</a:t>
                      </a:r>
                      <a:endParaRPr lang="en-AU" sz="1600" b="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12373"/>
            <a:ext cx="2290284" cy="1523039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72" y="3532227"/>
            <a:ext cx="1293856" cy="1703185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686" y="3819974"/>
            <a:ext cx="1541207" cy="13832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53560" y="5235412"/>
            <a:ext cx="8675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5235412"/>
            <a:ext cx="90120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797516" y="5203207"/>
            <a:ext cx="93006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66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dirty="0" smtClean="0"/>
              <a:t>かがく</a:t>
            </a:r>
            <a:endParaRPr lang="en-AU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772816"/>
            <a:ext cx="288957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80920" cy="1144556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4800" dirty="0" smtClean="0"/>
              <a:t>あじあ</a:t>
            </a: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6600" dirty="0" smtClean="0"/>
              <a:t>ア</a:t>
            </a:r>
            <a:r>
              <a:rPr lang="ja-JP" altLang="en-US" sz="6600" dirty="0"/>
              <a:t>ジ</a:t>
            </a:r>
            <a:r>
              <a:rPr lang="ja-JP" altLang="en-US" sz="6600" dirty="0" smtClean="0"/>
              <a:t>ア　けん</a:t>
            </a:r>
            <a:r>
              <a:rPr lang="ja-JP" altLang="en-US" sz="6600" dirty="0"/>
              <a:t>き</a:t>
            </a:r>
            <a:r>
              <a:rPr lang="ja-JP" altLang="en-US" sz="6600" dirty="0" smtClean="0"/>
              <a:t>ゅ</a:t>
            </a:r>
            <a:r>
              <a:rPr lang="ja-JP" altLang="en-US" sz="6600" dirty="0"/>
              <a:t>う</a:t>
            </a:r>
            <a:endParaRPr lang="en-AU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132856"/>
            <a:ext cx="6081304" cy="38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44556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けいざい</a:t>
            </a:r>
            <a:endParaRPr lang="en-AU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916832"/>
            <a:ext cx="6048672" cy="43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44556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こくさいかんけ</a:t>
            </a:r>
            <a:r>
              <a:rPr lang="ja-JP" altLang="en-US" sz="7200" dirty="0"/>
              <a:t>い</a:t>
            </a:r>
            <a:endParaRPr lang="en-AU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13" y="2514600"/>
            <a:ext cx="45243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368152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4800" dirty="0" smtClean="0"/>
              <a:t>こんぴゅーたー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7200" dirty="0" smtClean="0"/>
              <a:t>コンピューター</a:t>
            </a:r>
            <a:endParaRPr lang="en-AU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19050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52128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6600" dirty="0" smtClean="0"/>
              <a:t>じんるいがく</a:t>
            </a:r>
            <a:endParaRPr lang="en-AU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2800350"/>
            <a:ext cx="6000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152128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6600" dirty="0" smtClean="0"/>
              <a:t>せい</a:t>
            </a:r>
            <a:r>
              <a:rPr lang="ja-JP" altLang="en-US" sz="6600" dirty="0"/>
              <a:t>じ</a:t>
            </a:r>
            <a:endParaRPr lang="en-AU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566987"/>
            <a:ext cx="28575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296144"/>
          </a:xfrm>
        </p:spPr>
        <p:txBody>
          <a:bodyPr>
            <a:noAutofit/>
          </a:bodyPr>
          <a:lstStyle/>
          <a:p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びじねす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6600" dirty="0" smtClean="0"/>
              <a:t>ビ</a:t>
            </a:r>
            <a:r>
              <a:rPr lang="ja-JP" altLang="en-US" sz="6600" dirty="0"/>
              <a:t>ジネス</a:t>
            </a:r>
            <a:endParaRPr lang="en-AU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2190750"/>
            <a:ext cx="5905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116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ゴシック</vt:lpstr>
      <vt:lpstr>Arial</vt:lpstr>
      <vt:lpstr>Corbel</vt:lpstr>
      <vt:lpstr>Earthtones 16x9</vt:lpstr>
      <vt:lpstr>せんこうは　なんですか。</vt:lpstr>
      <vt:lpstr>かがく</vt:lpstr>
      <vt:lpstr> あじあ アジア　けんきゅう</vt:lpstr>
      <vt:lpstr> けいざい</vt:lpstr>
      <vt:lpstr> こくさいかんけい</vt:lpstr>
      <vt:lpstr> こんぴゅーたー コンピューター</vt:lpstr>
      <vt:lpstr>  じんるいがく</vt:lpstr>
      <vt:lpstr>  せいじ</vt:lpstr>
      <vt:lpstr>   びじねす ビジネス</vt:lpstr>
      <vt:lpstr>   ぶんがく</vt:lpstr>
      <vt:lpstr>   れきし</vt:lpstr>
      <vt:lpstr>   えいご</vt:lpstr>
      <vt:lpstr>   にほんご</vt:lpstr>
      <vt:lpstr>PowerPoint Presentation</vt:lpstr>
      <vt:lpstr>What’s your major?</vt:lpstr>
      <vt:lpstr>What year/grade are you?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2014-07-08T01:03:46Z</dcterms:created>
  <dcterms:modified xsi:type="dcterms:W3CDTF">2014-07-25T01:42:47Z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