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71" r:id="rId5"/>
    <p:sldId id="274" r:id="rId6"/>
    <p:sldId id="277" r:id="rId7"/>
    <p:sldId id="263" r:id="rId8"/>
    <p:sldId id="264" r:id="rId9"/>
    <p:sldId id="279" r:id="rId10"/>
    <p:sldId id="268" r:id="rId11"/>
    <p:sldId id="265" r:id="rId12"/>
    <p:sldId id="283" r:id="rId13"/>
    <p:sldId id="269" r:id="rId14"/>
    <p:sldId id="270" r:id="rId15"/>
    <p:sldId id="282" r:id="rId16"/>
    <p:sldId id="284" r:id="rId17"/>
    <p:sldId id="259" r:id="rId18"/>
    <p:sldId id="256" r:id="rId19"/>
    <p:sldId id="262" r:id="rId20"/>
    <p:sldId id="257" r:id="rId21"/>
    <p:sldId id="285" r:id="rId22"/>
    <p:sldId id="266" r:id="rId23"/>
    <p:sldId id="286" r:id="rId24"/>
    <p:sldId id="287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16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82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59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53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5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58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79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59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24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4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50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79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51C80-BC3B-4DA1-90E5-A0D83920C6BB}" type="datetimeFigureOut">
              <a:rPr lang="en-AU" smtClean="0"/>
              <a:t>7/08/2013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88F3-8FA0-44C3-80EF-6CA3FAA28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5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23" y="1149338"/>
            <a:ext cx="87110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日本　の　せいふく</a:t>
            </a:r>
            <a:endParaRPr lang="en-A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AU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ihon</a:t>
            </a:r>
            <a:r>
              <a:rPr lang="en-A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no </a:t>
            </a:r>
            <a:r>
              <a:rPr lang="en-AU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seifuku</a:t>
            </a:r>
            <a:endParaRPr lang="en-AU" sz="5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Japanese school uniforms</a:t>
            </a:r>
          </a:p>
        </p:txBody>
      </p:sp>
      <p:sp>
        <p:nvSpPr>
          <p:cNvPr id="3" name="AutoShape 2" descr="中学生・通学カバン（ソフト）"/>
          <p:cNvSpPr>
            <a:spLocks noChangeAspect="1" noChangeArrowheads="1"/>
          </p:cNvSpPr>
          <p:nvPr/>
        </p:nvSpPr>
        <p:spPr bwMode="auto">
          <a:xfrm>
            <a:off x="155575" y="-2743200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スクワット・筋トレする中学生（カラー）"/>
          <p:cNvSpPr>
            <a:spLocks noChangeAspect="1" noChangeArrowheads="1"/>
          </p:cNvSpPr>
          <p:nvPr/>
        </p:nvSpPr>
        <p:spPr bwMode="auto">
          <a:xfrm>
            <a:off x="155575" y="-22860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5063"/>
            <a:ext cx="2016224" cy="241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26" y="95250"/>
            <a:ext cx="1149036" cy="2757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4" y="114300"/>
            <a:ext cx="1234779" cy="2881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49907"/>
            <a:ext cx="2086302" cy="2503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49706"/>
            <a:ext cx="2302692" cy="27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pandave.com/blog/wp-content/uploads/2007/10/ElemCas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28" y="3598391"/>
            <a:ext cx="4216401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Stb8xKpX9xlb_HTh6_R3Dyut-8AMyvtm9OV1l5utXcRogoEUOT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6" y="212870"/>
            <a:ext cx="4237953" cy="317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joicfp.or.jp/eng/e-news/2004_mar/img/backpack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28" y="245662"/>
            <a:ext cx="4216401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obberstore.files.wordpress.com/2010/08/1red-backpac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" y="3632363"/>
            <a:ext cx="47529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pandave.com/blog/wp-content/uploads/2007/10/ElemGak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05052"/>
            <a:ext cx="4316141" cy="57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4.mypsd.com.cn/20110728/Mypsd_63268_20110728175337000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94958"/>
            <a:ext cx="4089354" cy="5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550" y="85047"/>
            <a:ext cx="869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itchFamily="66" charset="0"/>
              </a:rPr>
              <a:t>Private primary schools have uniforms, even for kindergarten.</a:t>
            </a:r>
            <a:endParaRPr lang="en-A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714" y="0"/>
            <a:ext cx="5118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たいそうぎ　</a:t>
            </a:r>
            <a:r>
              <a:rPr lang="en-AU" altLang="ja-JP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taisoogi</a:t>
            </a:r>
            <a:endParaRPr lang="en-AU" altLang="ja-JP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altLang="ja-JP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altLang="ja-JP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ports uniform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82985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u</a:t>
            </a:r>
            <a:r>
              <a:rPr lang="en-AU" sz="2800" dirty="0" smtClean="0">
                <a:latin typeface="Comic Sans MS" pitchFamily="66" charset="0"/>
              </a:rPr>
              <a:t>sually, t-shirts and shorts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r</a:t>
            </a:r>
            <a:r>
              <a:rPr lang="en-AU" sz="2800" dirty="0" smtClean="0">
                <a:latin typeface="Comic Sans MS" pitchFamily="66" charset="0"/>
              </a:rPr>
              <a:t>eversible red and white hats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o</a:t>
            </a:r>
            <a:r>
              <a:rPr lang="en-AU" sz="2800" dirty="0" smtClean="0">
                <a:latin typeface="Comic Sans MS" pitchFamily="66" charset="0"/>
              </a:rPr>
              <a:t>ften has the school logo on the uniform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c</a:t>
            </a:r>
            <a:r>
              <a:rPr lang="en-AU" sz="2800" dirty="0" smtClean="0">
                <a:latin typeface="Comic Sans MS" pitchFamily="66" charset="0"/>
              </a:rPr>
              <a:t>an have different coloured hats for teams</a:t>
            </a:r>
            <a:endParaRPr lang="en-AU" sz="2800" dirty="0">
              <a:latin typeface="Comic Sans MS" pitchFamily="66" charset="0"/>
            </a:endParaRPr>
          </a:p>
        </p:txBody>
      </p:sp>
      <p:pic>
        <p:nvPicPr>
          <p:cNvPr id="4" name="Picture 2" descr="http://3.bp.blogspot.com/_JMwHi4b0iCY/TCbGOqQUfTI/AAAAAAAAACk/r_ovC1OjH3A/s1600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07817"/>
            <a:ext cx="4534416" cy="3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iahperd.org/images/bizen%20kagato%20elem%20school%20pe%20class%20grade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4" y="548680"/>
            <a:ext cx="868865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rtywalpole.files.wordpress.com/2011/03/no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560840" cy="62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_O-az-Uk5Nes/TQEQ1bQfb8I/AAAAAAAAEuQ/NItgL101bIc/s1600/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9" y="548680"/>
            <a:ext cx="862633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90" y="112945"/>
            <a:ext cx="82846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Comic Sans MS" pitchFamily="66" charset="0"/>
              </a:rPr>
              <a:t>　　</a:t>
            </a:r>
            <a:r>
              <a:rPr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中学校　ちゅうがっこう</a:t>
            </a:r>
            <a:endParaRPr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chuugakkoo</a:t>
            </a:r>
            <a:r>
              <a:rPr lang="en-A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– Junior High School</a:t>
            </a:r>
          </a:p>
          <a:p>
            <a:pPr algn="ctr"/>
            <a:r>
              <a:rPr lang="en-A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Year 1 – 3 (7 – 9)</a:t>
            </a:r>
          </a:p>
          <a:p>
            <a:pPr algn="ctr"/>
            <a:r>
              <a:rPr lang="ja-JP" alt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高</a:t>
            </a:r>
            <a:r>
              <a:rPr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校　こうこう</a:t>
            </a:r>
            <a:endParaRPr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n-A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ookoo</a:t>
            </a:r>
            <a:r>
              <a:rPr lang="en-A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– Senior High School</a:t>
            </a:r>
          </a:p>
          <a:p>
            <a:pPr algn="ctr"/>
            <a:r>
              <a:rPr lang="en-A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Year 1 – 3 (10 -12)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935434"/>
            <a:ext cx="65325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u</a:t>
            </a:r>
            <a:r>
              <a:rPr lang="en-AU" sz="2800" dirty="0" smtClean="0">
                <a:latin typeface="Comic Sans MS" pitchFamily="66" charset="0"/>
              </a:rPr>
              <a:t>niforms are compulsory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s</a:t>
            </a:r>
            <a:r>
              <a:rPr lang="en-AU" sz="2800" dirty="0" smtClean="0">
                <a:latin typeface="Comic Sans MS" pitchFamily="66" charset="0"/>
              </a:rPr>
              <a:t>ummer and winter uniforms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s</a:t>
            </a:r>
            <a:r>
              <a:rPr lang="en-AU" sz="2800" dirty="0" smtClean="0">
                <a:latin typeface="Comic Sans MS" pitchFamily="66" charset="0"/>
              </a:rPr>
              <a:t>et dates to change uniforms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s</a:t>
            </a:r>
            <a:r>
              <a:rPr lang="en-AU" sz="2800" dirty="0" smtClean="0">
                <a:latin typeface="Comic Sans MS" pitchFamily="66" charset="0"/>
              </a:rPr>
              <a:t>chool badge or emblem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inside and outside shoes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2800" dirty="0" smtClean="0">
                <a:latin typeface="Comic Sans MS" pitchFamily="66" charset="0"/>
              </a:rPr>
              <a:t>sports uniform, including track suit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4654"/>
          <a:stretch/>
        </p:blipFill>
        <p:spPr>
          <a:xfrm>
            <a:off x="6928094" y="3424192"/>
            <a:ext cx="210507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Sailor-fuku for 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46"/>
            <a:ext cx="6066782" cy="64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upload.wikimedia.org/wikipedia/commons/f/ff/Japanese_school_uniform_dsc06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20880" cy="62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torosan.com/wp-content/uploads/2011/11/introdu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2" y="548680"/>
            <a:ext cx="8795416" cy="58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219" y="112945"/>
            <a:ext cx="72891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Comic Sans MS" pitchFamily="66" charset="0"/>
              </a:rPr>
              <a:t>　　</a:t>
            </a:r>
            <a:r>
              <a:rPr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小学校　しょうがっこう</a:t>
            </a:r>
            <a:endParaRPr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hoogakkoo</a:t>
            </a:r>
            <a:r>
              <a:rPr lang="en-A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– Primary School</a:t>
            </a:r>
          </a:p>
          <a:p>
            <a:pPr algn="ctr"/>
            <a:r>
              <a:rPr lang="en-A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Year 1 - 6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070518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omic Sans MS" pitchFamily="66" charset="0"/>
              </a:rPr>
              <a:t>Generally, </a:t>
            </a:r>
            <a:r>
              <a:rPr lang="en-AU" sz="3200" b="1" u="sng" dirty="0" smtClean="0">
                <a:latin typeface="Comic Sans MS" pitchFamily="66" charset="0"/>
              </a:rPr>
              <a:t>public</a:t>
            </a:r>
            <a:r>
              <a:rPr lang="en-AU" sz="3200" dirty="0" smtClean="0">
                <a:latin typeface="Comic Sans MS" pitchFamily="66" charset="0"/>
              </a:rPr>
              <a:t> primary schools do not </a:t>
            </a:r>
          </a:p>
          <a:p>
            <a:r>
              <a:rPr lang="en-AU" sz="3200" dirty="0" smtClean="0">
                <a:latin typeface="Comic Sans MS" pitchFamily="66" charset="0"/>
              </a:rPr>
              <a:t>wear school uniforms, but often have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inside and outside shoes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3200" dirty="0" smtClean="0">
                <a:latin typeface="Comic Sans MS" pitchFamily="66" charset="0"/>
              </a:rPr>
              <a:t>school bag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3200" dirty="0" smtClean="0">
                <a:latin typeface="Comic Sans MS" pitchFamily="66" charset="0"/>
              </a:rPr>
              <a:t>school hat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n</a:t>
            </a:r>
            <a:r>
              <a:rPr lang="en-AU" sz="3200" dirty="0" smtClean="0">
                <a:latin typeface="Comic Sans MS" pitchFamily="66" charset="0"/>
              </a:rPr>
              <a:t>ame tag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3200" dirty="0" smtClean="0">
                <a:latin typeface="Comic Sans MS" pitchFamily="66" charset="0"/>
              </a:rPr>
              <a:t>school badge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3200" dirty="0" smtClean="0">
                <a:latin typeface="Comic Sans MS" pitchFamily="66" charset="0"/>
              </a:rPr>
              <a:t>PE uniform</a:t>
            </a:r>
          </a:p>
        </p:txBody>
      </p:sp>
      <p:pic>
        <p:nvPicPr>
          <p:cNvPr id="3074" name="Picture 2" descr="http://www.worldcampusblog.org/wp-content/myfotos/omura_jul_2009/David_at_Japanese_Elementary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953399" cy="29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iveintokyo.files.wordpress.com/2012/11/japanese-schools-uniforms.pn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0" y="188640"/>
            <a:ext cx="8502866" cy="63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media.tumblr.com/tumblr_l7s2al1w8D1qb206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32656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5.media.tumblr.com/7a5363d5564ccb9f6427b3d0c589e9cf/tumblr_mg819sDaZU1rw502l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339712" cy="63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3.bp.blogspot.com/_7Dm2l4RM14Y/TPUqtjDh_VI/AAAAAAAAAyY/2-N8cAd4_Hg/s400/Japan-Uni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" y="908720"/>
            <a:ext cx="841276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atrickmccoy.typepad.com/photos/uncategorized/2007/12/18/j_summe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94680" cy="5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lewrockwell.com/rogers/sei1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835"/>
            <a:ext cx="4166761" cy="5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andierpastures.com/wp-content/uploads/2011/03/legged-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58612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eatherandscott.ca/wp-content/uploads/2011/06/IMG_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76672"/>
            <a:ext cx="8690800" cy="57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5331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うわばき </a:t>
            </a:r>
            <a:r>
              <a:rPr lang="en-AU" altLang="ja-JP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uwabaki</a:t>
            </a:r>
            <a:endParaRPr lang="en-AU" altLang="ja-JP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altLang="ja-JP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altLang="ja-JP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chool inside shoes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626" y="2708920"/>
            <a:ext cx="8704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s</a:t>
            </a:r>
            <a:r>
              <a:rPr lang="en-AU" sz="3200" dirty="0" smtClean="0">
                <a:latin typeface="Comic Sans MS" pitchFamily="66" charset="0"/>
              </a:rPr>
              <a:t>oft canvas slip-on shoes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w</a:t>
            </a:r>
            <a:r>
              <a:rPr lang="en-AU" sz="3200" dirty="0" smtClean="0">
                <a:latin typeface="Comic Sans MS" pitchFamily="66" charset="0"/>
              </a:rPr>
              <a:t>orn indoors to help keep school clean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k</a:t>
            </a:r>
            <a:r>
              <a:rPr lang="en-AU" sz="3200" dirty="0" smtClean="0">
                <a:latin typeface="Comic Sans MS" pitchFamily="66" charset="0"/>
              </a:rPr>
              <a:t>ept in lockers or </a:t>
            </a:r>
            <a:r>
              <a:rPr lang="ja-JP" altLang="en-US" sz="3200" dirty="0" smtClean="0">
                <a:latin typeface="Comic Sans MS" pitchFamily="66" charset="0"/>
              </a:rPr>
              <a:t>げたばこ </a:t>
            </a:r>
            <a:r>
              <a:rPr lang="en-AU" altLang="ja-JP" sz="3200" dirty="0" smtClean="0">
                <a:latin typeface="Comic Sans MS" pitchFamily="66" charset="0"/>
              </a:rPr>
              <a:t>(</a:t>
            </a:r>
            <a:r>
              <a:rPr lang="en-AU" sz="3200" dirty="0" err="1" smtClean="0">
                <a:latin typeface="Comic Sans MS" pitchFamily="66" charset="0"/>
              </a:rPr>
              <a:t>getabako</a:t>
            </a:r>
            <a:r>
              <a:rPr lang="en-AU" sz="3200" dirty="0" smtClean="0">
                <a:latin typeface="Comic Sans MS" pitchFamily="66" charset="0"/>
              </a:rPr>
              <a:t>) at school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b</a:t>
            </a:r>
            <a:r>
              <a:rPr lang="en-AU" sz="3200" dirty="0" smtClean="0">
                <a:latin typeface="Comic Sans MS" pitchFamily="66" charset="0"/>
              </a:rPr>
              <a:t>ags for carrying shoes can be attached to </a:t>
            </a:r>
            <a:r>
              <a:rPr lang="ja-JP" altLang="en-US" sz="3200" dirty="0" smtClean="0">
                <a:latin typeface="Comic Sans MS" pitchFamily="66" charset="0"/>
              </a:rPr>
              <a:t>ランドセル </a:t>
            </a:r>
            <a:r>
              <a:rPr lang="en-AU" altLang="ja-JP" sz="3200" dirty="0" smtClean="0">
                <a:latin typeface="Comic Sans MS" pitchFamily="66" charset="0"/>
              </a:rPr>
              <a:t>(</a:t>
            </a:r>
            <a:r>
              <a:rPr lang="en-AU" sz="3200" dirty="0" err="1" smtClean="0">
                <a:latin typeface="Comic Sans MS" pitchFamily="66" charset="0"/>
              </a:rPr>
              <a:t>randoseru</a:t>
            </a:r>
            <a:r>
              <a:rPr lang="en-AU" sz="3200" dirty="0" smtClean="0">
                <a:latin typeface="Comic Sans MS" pitchFamily="66" charset="0"/>
              </a:rPr>
              <a:t>)</a:t>
            </a:r>
            <a:endParaRPr lang="en-AU" sz="3200" dirty="0">
              <a:latin typeface="Comic Sans MS" pitchFamily="66" charset="0"/>
            </a:endParaRPr>
          </a:p>
        </p:txBody>
      </p:sp>
      <p:pic>
        <p:nvPicPr>
          <p:cNvPr id="4" name="Picture 2" descr="File:Uwab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47" y="332656"/>
            <a:ext cx="3346970" cy="22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educationinjapan.files.wordpress.com/2012/06/coloreduwaki1.jpg"/>
          <p:cNvSpPr>
            <a:spLocks noChangeAspect="1" noChangeArrowheads="1"/>
          </p:cNvSpPr>
          <p:nvPr/>
        </p:nvSpPr>
        <p:spPr bwMode="auto">
          <a:xfrm>
            <a:off x="63500" y="-136525"/>
            <a:ext cx="52006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220" name="Picture 4" descr="http://upload.wikimedia.org/wikipedia/commons/e/ee/Uwabaki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69"/>
            <a:ext cx="8124899" cy="60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educationinjapan.files.wordpress.com/2012/06/coloreduwaki1.jpg"/>
          <p:cNvSpPr>
            <a:spLocks noChangeAspect="1" noChangeArrowheads="1"/>
          </p:cNvSpPr>
          <p:nvPr/>
        </p:nvSpPr>
        <p:spPr bwMode="auto">
          <a:xfrm>
            <a:off x="63500" y="-136525"/>
            <a:ext cx="52006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196" name="Picture 4" descr="http://japan.happy-australia.com/japan/getaba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" y="476672"/>
            <a:ext cx="8041447" cy="59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7050"/>
            <a:ext cx="5524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ランドセル</a:t>
            </a:r>
            <a:r>
              <a:rPr lang="en-AU" altLang="ja-JP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altLang="ja-JP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randoseru</a:t>
            </a:r>
            <a:endParaRPr lang="en-AU" altLang="ja-JP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altLang="ja-JP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altLang="ja-JP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chool bag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33462" y="1617607"/>
            <a:ext cx="6753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s</a:t>
            </a:r>
            <a:r>
              <a:rPr lang="en-AU" sz="2800" dirty="0" smtClean="0">
                <a:latin typeface="Comic Sans MS" pitchFamily="66" charset="0"/>
              </a:rPr>
              <a:t>chool backpack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t</a:t>
            </a:r>
            <a:r>
              <a:rPr lang="en-AU" sz="2800" dirty="0" smtClean="0">
                <a:latin typeface="Comic Sans MS" pitchFamily="66" charset="0"/>
              </a:rPr>
              <a:t>raditionally, black for boys and red for girls, but now a variety of colours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2800" dirty="0">
                <a:latin typeface="Comic Sans MS" pitchFamily="66" charset="0"/>
              </a:rPr>
              <a:t>l</a:t>
            </a:r>
            <a:r>
              <a:rPr lang="en-AU" sz="2800" dirty="0" smtClean="0">
                <a:latin typeface="Comic Sans MS" pitchFamily="66" charset="0"/>
              </a:rPr>
              <a:t>eather and very expensive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AU" sz="2800" dirty="0" smtClean="0">
                <a:latin typeface="Comic Sans MS" pitchFamily="66" charset="0"/>
              </a:rPr>
              <a:t>lasts the whole of primary school</a:t>
            </a:r>
          </a:p>
        </p:txBody>
      </p:sp>
      <p:pic>
        <p:nvPicPr>
          <p:cNvPr id="4" name="Picture 12" descr="http://image.lang-8.com/w0_h0/65927ae477f810b678372c67d902ef588df4ba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90" y="4535746"/>
            <a:ext cx="2496970" cy="21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llinjapan.org/wp-content/uploads/2011/08/Japanese-elementary-schools-studen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1"/>
          <a:stretch/>
        </p:blipFill>
        <p:spPr bwMode="auto">
          <a:xfrm>
            <a:off x="6519080" y="3685309"/>
            <a:ext cx="2589540" cy="30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isualphotos.com/photo/2x3240407/school_children_with_a_randosel_school_bags_42-177909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" t="21961" r="756" b="-594"/>
          <a:stretch/>
        </p:blipFill>
        <p:spPr bwMode="auto">
          <a:xfrm>
            <a:off x="6715294" y="260648"/>
            <a:ext cx="2438400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360.com/Pictures/allimg/070929/Japan-schoolbag-Japan-diploma-traditional-Japanese-materials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9290"/>
          <a:stretch/>
        </p:blipFill>
        <p:spPr bwMode="auto">
          <a:xfrm>
            <a:off x="307975" y="620688"/>
            <a:ext cx="2819400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QUDxQUFRQUFRUVFBQUFBQUFBQUFBQVFBUUFRUXHCYeFxkjGRQUHy8gJCcpLCwsFR4xNTAqNSYrLCkBCQoKDgwOFA8PFCkcFBgpKSkpKSkpKSkpKSkpKSkpKSkpKSkpKSkpKSkpKSkpKS4pKSkpKSkpKSkuKSkpKSkpKf/AABEIAOYA3AMBIgACEQEDEQH/xAAcAAABBQEBAQAAAAAAAAAAAAAAAQIDBAcFBgj/xABKEAABAwICAw0DCAgFBAMAAAABAAIDBBESIQUxQQYHEyIyUWFxgZGhscEIQnIjM1JigpLR8BRTg6Kys8LDQ3PS4fEkNWN0FSU0/8QAFwEBAQEBAAAAAAAAAAAAAAAAAAECA//EABsRAQEBAQEBAQEAAAAAAAAAAAARAQIxIUES/9oADAMBAAIRAxEAPwDcUIQgEIXiN8HfDFEOBp7PqXjIaxED7z+nmHaekO9ui3W01CzFVShpPJYONI74WDM+S8NUb+sYdaOklcOdz2MJ+yL2WXzvkmkdJM90kjjxpHG56m8wUjacDUtQaTBv6DF8pRvDedsrXHuIF+9ehp993R7gMUkjOh8T8u0AhYqYU0wpBvMW+Vo52qqjHxYm+YXSpd1VJJ83UwO6pWeRK+cjCmGkG0DuUg+oIqljuQ5rvhcD5Lgbpd39JROLJnky2BETAS831X2Nv0lfPzIMObSW/CS3ySVDHPOJ7nOd9Jzi45ZDMlIPe6T34KuQ2gbFC3YbcI/vdxfBcHRWnaqpqwyoqJ3xhrnvbwrg17WNc4sIaQLEgd6826A5cY5dOXbzqxQVckMjpGYS5zHszBIAe3De3OE3Fx7WmrHRm8WFp+oOD/gsvSaH3wJIyGz3ePrHjfe/G/Wsmp6x4N5DI93PwmEdjALALpM3S2FnRl3TkD1ZZdth03XP+esdLzr6F0bpSOdmOI3G0bQeYhXFg+g93TaaQOjc4Da1zTYjmIF16Ddlvxt/RwzRxPCyDjyEEcCNVm3Gbjz6gtZf1jcnj2G6TfGpKJ2CRxfKNccQDnN+IkgN6ibpdze+JR1txG/g5B/hzWjeeludnDqJXzwyVrTikdie43JNzmdZJ69pVmYNPKWoy+pEq+edzm+FVUZtFKZom64ZSXAD6rjxmfnJavuT3zqSuIYHcFN+qkIuT9Rwyf59CQevQhCgEIQgEhSpCgVCEyaYMaXONmtBJJ1AAXJ7kHm93u7FtBT3bYzSXETdee15HMPE2CweRz5HudI4ukeS6RxzOedrrpbqt0TqyrkndyQcELeZo1eGfW5VII7DpOtawK1gAsEtk5CKbhSYU5KgZgSYE9CERliaWKZJZCITGkManskwoiuYk0xKzhSFqCoYUwwK7hUUmWrX+c0FKSEKs5l9X+ytSG98+KM3O5/zsC5FZWYzhZk3z6Sge/STYiMLs2m4tYi/Ucj2q2zdsHkCpijlA1OwiKRvS2RgFiuTgtsVOrjba4FipqvoDcDviWYGzSump9QkfnUU/wBWa3zjPrjMbcsxqcUoc0OYQ5rgCCCCCDmCCNYXyVuKe5k7cLiMQdqNtQuFsW4vdUYHhjj8k48dmxhP+JGNgvym6tosQb4s2LLlxqyEgKVaZCQpUhQKvBb7+6HgKMQsPHqDh6eDHK7zhHaV71YBvmac4fSUljdlOODbzXbr/eJ7gg83AzjAbGa+l23xV66p0bbMF9ZzKsXWhJdCZiRiRaehMxIxIU9CaHIxIU5IkxJMSFOQm4kYkKchMxIJQoebKnO43wjWdfQOZSTzWuebxOxc2rqcDCfefkOrb3nyVRV0lVXOBnJGs8551VAskY2yU9CyFVDSAz7fRXDfp7gfJU6w38NSDv7jxeePqd/CV7YOwvBC8XuGF52fC/yXt6hmXUuXfrrx42DcbpThqVlzxmcR3YBhP3SPFd1ZnvZ6UwzGMnKRuQ+szjD90u7gtMW83457k0JClSFVFPTWkRT00sztUcbndoGQ77L5fmlL7k5uleSSduefjdbnvx6T4LRjmg2Mz2M+yOO7+HxWGQj5QD6LfH8lXB0AUuJRXS4lRJiRiUd0l0EuJGNR4kl0EuJGJRXRdBLjRiUV0ByCbEjEobpcSCXEmufYKMuUcjtXj1DNBBUuuWt7Tq1n8B5Lk10+OQ21NyCuPnye89nbl5A9649M64vtJugsJbpAhQC5ukMndYC6S5mkDx+xB6ve+YOEJOsMNui7gD4L28jVw96XRnDQV1hdzIY3t5+LISQOtoK7hNwuXfrrz4n3OVZiqGOHuvB7L5+GJbeCsDBtICtv0JU8JTxO52C/WBY+IV5TteSFKkK25sg39q28lJDfY6QjrIaP4XLMaJ1y93OV7DfirMWlSP1ULG9uEuP8a8dQ8gdJJWsFu6MSjxIxIJMSMSixIxIqTEgOUd0XREmJGJR4kYkVJiSY0zEkLkRLiRjUWJGNBJiVepls1x6LDrP5CfjVGtk4rRzku/DyQVNJyYYQPpf8DwCp0R4vgrOkQC9rT7oGXUFC0cY26B4IJ0KMOsbFSLIQrmV443YuoubXjjdgVGyezg27qu/6uIfvPVnTOj+AqJYtjXHD0tObfAjuUPs2jOs+GHzkXrd83R2GSKcDJwMbutubfAu7ljvG+d+vC1Gw9K1be9rsdLhOtjrdhF/O6yuduRXst7DSFpXRk8tmQ6Wm/kXLHPrXXjSkhSpCurk+Zt8ioxaVrXcz8P3Q1vouNTus1vUFPu2qMVdWnnqHjue4eirN1AdA8loT40Y1DiRiVEuJLiUONGJBNiRiUWNGNBJiRiUWNGJBLiRiUeNGNBJiSYlGXpMaB0jslUqTeRo5rDM9I/3Uz3Xt1jzVR7/lSea/gCoKr5LzOSx8p3X6BNpwzGSXOvzBt/G6shjASQHOvnxjYdw/FRUUh71ZFOfeIaOd2vsbrKWnpQYZpBk5krAAMm4SM1ExhOY7zq7ygvzUWCnZM0NIfI5gxZuGH3sOoXOzNcPSLyTnnkF1X1XybYzxmtcXC2WZ6dZXG0g+7tQAsLW/OaDaPZvH/wCv4YfORanuy0bw9HK0C7mjhGfEzPyuO1Zb7Nuqs6oP7i2whTUYLrC6O4+s4KriJ2SNB6nnAT+/4JmnNHcBUyxWsGvJb8DuM3wPgudBIWvuNesdY1eNlydt+435IVHST442P+k1rvvAFSFdXF8i6ekxTzn6VQ8/vuUt1Rrn3c488pPebqyXrQkukumXRiQPui6ZiSYkEl0XTLoxIH4kXUd0t0D7ouo8STEgeXJpem3TSUAHcZvWqzXcZ56D6BWGnjDt8iqTXcvt8x+CBKOkOIm7M8+WL9yslzRe7r214R6lc6g5RU7jy+v+kKKko6vFjAuAXB1ib6hYHpP4qd8hOsk/nmVKjpXtDX2uHtcW224TY9SuyRkGx15aukX9UCLm1/K7B6rpLm1/K7B6ojbPZs5NZ+w/urbFifs2cis/Yf3FtigzrfO0dhkinAycDG7rbxm+GLuXhHGzgVse7XRvDUUoAu5g4RvWzPyv3rG5tQPUufWOvO/G0bkKnHRQkm5DcJ+wS3yAXYK8jva1OKme36L79jmj1BXrit54576+N6o/zFbKqaQFi/okPmVZutocChNukxJQ+6Lpl0XQOui6bdF0U66W6ZdF0Q66TEkukugUuTS5ISmoHNOfYfJUmHiu/O0q23WfhPoqTTxHdf4qCPR2sqdzbl46f6QodHDM9isjlO6x5BBZ3PEuc1pDSGHLECRZ5sQWgi6JosLiDsOu979N03c5JhLncxHh/wAqWWPig56y257Hf1KNfiJc6v5XYPVdFc6u5XYPVVltns2DiVnXB5Sra1i3s3cit64PKVbSoEe0EEHUcj1FYHundHRyyxzODA17g2+si922Gs5WW+r5r9oLRnB6VEmyaFjvtMJYR+6O9Tcq5saBvNbpYqiSZkRcSI2ucC22p5A6+UtTK+cvZ4qLaSe36cLx3FrvRfRpVkN2vjrTjMMs4+jM8dz3KQHJTbsIsNZWt5qiX+Y78VVjdxR1DyWkPuhNukuiHXRdNQlU66MSai6UOui6bdF0pC4kl0l0XUIW6S6QlJdFOacz8J9FRYeI7r/1K3z/AAn0VJnIPX+KIdo7WexWAOO7s8lBo/b2Kccs9nkgSgxRknZnlzq0+QkW2Akgc19fkO5RkZJUUq59cON2DzK6CoVuvsHmURtvs38is64PKVbQsX9nDkVnXB5SraFALGvaS0aDTUs1s2SvjJ+rI3EB3s8Vsqzvf6psWhpD+rliePvYP6kGSbxM+HTEQ+k2Rvewn0X08vk7ennwaXpTzygfeu31X1ig+T98NmHSVeP/ADyHvdf1XHgPFb1Bei30YcOl64c7797GO9V5qkPEaqJkiLpEilui6RCBbpEJCVQqEl0l0KVCaSi6JSkpt0iFUOBzPwlUmcg9f4q43X2HyVJnJPWPVRUuj9qn98/Z8lBo/apvfP2fIqKnKEICIFSrdfYPMq6FSrtfYPNBtfs48ms/Y/3FtKxX2cdVZ+x/uLalALwu/Z/2Sp64v5zF7pZvv+1gZogs2yzRMHYS8/woMQ3smf8A21J/nM819bFfKe9LBi0xS22SA/dDj6L6sVHzRvxwYdNVH1mRu74mj0XiaLkdp81oe/nHbTAP04Ij3cI30WfxREX2i6B6aXJbpC1VdJiQXJLJFWS3RdIhSqW6El0XSgKEl0KULdCalugUHPsPkVUi1H87SrbdY/OxVIve/O1BJQbVP756h6qCg2qb3z1D1RU5SN1Jya3UiFCpVvK+z6q6FTrBmfhHmg132dZT+kVLb8UwscRsJElge4nvW7LBvZ3P/VVH+Q3+aFvKgFiHtG6Wu6kphsD5ndvybP61pW7Ld/TaOZeZ2KVw4kDLGR3Sfot+sfFfNm63T8ukKt9TMGtLrBrQSWsY0Wa0E+J2klUX967TMFFXNqatxbHG19rNLiXlpa0ADbmV9A6G3yaKqjMkMjsIcWnFHI03AB1W5iF89bmdyYqJ6eGdxYJXgNY0XleD7+H3GAXOJ3YCvpjQu5uClhbDBG0Mbzi5J2knaSorF/aChtpCmf8ASgt9yV3+pZtHKQVrHtGQceif0TN8WOWSFXEWf0u+sAoxMOtqq3TtH0Ms8hZA0ucAXEDXYKicwsOokJppOZwVYOSh5VEjqV3N3FRmMjWCntqCFIKw7VBWSWVwztOsBIWMPOEFSyFaNINju9MNG7ZY9qgroUjoSNYKYikGsdarxDNw6/MK0Bci3OFXaOO7t8kQ6i1u61KeWeoeqZSDN3X6J55Z6h6oqwmt1JU1upA4KnWaz8PqrYVOuOfZ6oNY9nZ3/WVH/rj+a1aJvrbu3aOpmiC36ROS2O4uGNAu+Qjba4AHOVhu97urmoHSvpYuFmli4JgPJYcQdjcNoFtVwr8uhZZpP0nTFS5z3nKNnHldzRsDch8LRl0KEry1VWvllLpXOkkkN3OcSXOcek/8BdCig+UZHABJO9wa05Pa1xNrRN1Pdf3zkNg2q1pqQhxiihZC1tg1hAe8vuLOldtdsw6hcg3Wx72u906nIqq8NNSW4Y42ta1sDOYNbkHZnVquqOlvf73EdAOFlPC1cg+UlcS7DfW1hPi7b0DJe0KVIVEZf7QOjC/R0Uo/wZhfobI0tPZfCsEDl9e6c0OyqppYJuRKwsPOL6nDpBsexfKm6rctPo+odDUNINzgf7krNj2Hb0jWCrg5qu6F0k+nkL47G4sQcgR17FzP0jnBUlK50jwyJpc52oD/AHV0xNMblzjYFznOIGoYjewUanqKGZnzkMg6cJI7wqgnbz9+SCSyROBCCqGoSoRBiTuHI2pihqdSirbKwp/6WDrAV7Tug4oIqeSBxcJABJcgjERcFvRsXIsoLRnaBxWgHnXMjPHP52FWSVVh+cQT0ut3X6BOdyz1D1SU2t3X6JTyz1D1VVOkYlTGHJA8KlpDZ2q0ZABmqFXUBxy2KC5o93FyJFjsNl7TcfoqqrpOBo7Mfb5erc4mRsbibNaT823Xk3Mrnb3O4abST3thIYyO3CSHNox3AFtpyJt0L6K3G7h6fRsRZTgl77cLK83fIW3tfYALmwHOg4G5neapKZzHzXnewhzcRIjDgb4y2/GdfPPLoWgIQogSFKkKBVS0roaGpjMdTEyVh917Q4X5xzHpCuoQZjpfeDopCTTyTQE7LiVg6AH8YD7S8tX+z9VRnFS1MTyNWIPhd3jEFu6EHzdVbg9N0+qJ8g54nxyjuuHeC4ddpOeM4a6k6+Ficw97h6r6tTXsBFiARzEXQfI4qKKTlRPjPPG42S//ABNO75qqIPNI0HxyX0zpLcBo+e/DUkBJ1uEbWO+8yxXldI7wWj5AeCM8J2YZMbR9mQHzRaw9+5if/DdFIPqvse4qnPo2dnLhkHSBiHeFqukPZ6mZnSVjT0SMdGfvMJHguHVb2+m6c8VnCgbY5GP8HYXK0+M74YbcjzHJOxAr0tdW1cN21tIenhYXN8SLeK5/6bRycuAsPPGfwPog54tle+WoXNgecDUmOK6g0XTO+ZqC07GyjK/NiyIXHkmwuLXZEGx7OlEhxVZnznd5qR1QFHCeNfZ6D8hBYgOZSk8c9Q9U6PRFSQC2nmIdm0iJ5BB1EG2YXY0TvcaTqT8lSyAH3pAI2jtfZKOdTwPkOGNpcbah+ck+TQ8o5ZjiHPJKy/3QSVoWh/ZzqX51dRHGNojDpHd5sF7jQ28Ho6GxlEk7h+sdZv3W281KrAotA8O4R0jpKmcnkxxHAPtE3PcAtH0F7OUz2NdV1DYSczGxnCOaOYuuBfvW46L0JBTNwU0UcTeaNgbfrtr7VeRHG3KblINH04gpWkNBu5zs3vcdbnnadXVZdlCEAhCEAkKVIUAluhCAui6EIC6LoQgLouhCAukSoQNc0HXmuJpPcPQ1A+XpIHX28G1rvvNsUIQeU0nvDaOk+a4aE/UkxD7sgcvKaU9nWQZ01Uxw5po3NP3mEjwSIQZrug3Lvo5CybgyRldjiR+8wL1+9xvTGvImnka2na4Y2NLjLJbPBcgBrekXQhUfRcMQa0NYLNaAGgZAACwAHNZPQhQCW6EIC6LoQgLouhCAui6EIC6R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6" descr="data:image/jpeg;base64,/9j/4AAQSkZJRgABAQAAAQABAAD/2wCEAAkGBhQSEBQUDxQUFRQUFRUVFBQUFBQUFBQUFBQVFBUUFRUXHCYeFxkjGRQUHy8gJCcpLCwsFR4xNTAqNSYrLCkBCQoKDgwOFA8PFCkcFBgpKSkpKSkpKSkpKSkpKSkpKSkpKSkpKSkpKSkpKSkpKS4pKSkpKSkpKSkuKSkpKSkpKf/AABEIAOYA3AMBIgACEQEDEQH/xAAcAAABBQEBAQAAAAAAAAAAAAAAAQIDBAcFBgj/xABKEAABAwICAw0DCAgFBAMAAAABAAIDBBESIQUxQQYHEyIyUWFxgZGhscEIQnIjM1JigpLR8BRTg6Kys8LDQ3PS4fEkNWN0FSU0/8QAFwEBAQEBAAAAAAAAAAAAAAAAAAECA//EABsRAQEBAQEBAQEAAAAAAAAAAAARAQIxIUES/9oADAMBAAIRAxEAPwDcUIQgEIXiN8HfDFEOBp7PqXjIaxED7z+nmHaekO9ui3W01CzFVShpPJYONI74WDM+S8NUb+sYdaOklcOdz2MJ+yL2WXzvkmkdJM90kjjxpHG56m8wUjacDUtQaTBv6DF8pRvDedsrXHuIF+9ehp993R7gMUkjOh8T8u0AhYqYU0wpBvMW+Vo52qqjHxYm+YXSpd1VJJ83UwO6pWeRK+cjCmGkG0DuUg+oIqljuQ5rvhcD5Lgbpd39JROLJnky2BETAS831X2Nv0lfPzIMObSW/CS3ySVDHPOJ7nOd9Jzi45ZDMlIPe6T34KuQ2gbFC3YbcI/vdxfBcHRWnaqpqwyoqJ3xhrnvbwrg17WNc4sIaQLEgd6826A5cY5dOXbzqxQVckMjpGYS5zHszBIAe3De3OE3Fx7WmrHRm8WFp+oOD/gsvSaH3wJIyGz3ePrHjfe/G/Wsmp6x4N5DI93PwmEdjALALpM3S2FnRl3TkD1ZZdth03XP+esdLzr6F0bpSOdmOI3G0bQeYhXFg+g93TaaQOjc4Da1zTYjmIF16Ddlvxt/RwzRxPCyDjyEEcCNVm3Gbjz6gtZf1jcnj2G6TfGpKJ2CRxfKNccQDnN+IkgN6ibpdze+JR1txG/g5B/hzWjeeludnDqJXzwyVrTikdie43JNzmdZJ69pVmYNPKWoy+pEq+edzm+FVUZtFKZom64ZSXAD6rjxmfnJavuT3zqSuIYHcFN+qkIuT9Rwyf59CQevQhCgEIQgEhSpCgVCEyaYMaXONmtBJJ1AAXJ7kHm93u7FtBT3bYzSXETdee15HMPE2CweRz5HudI4ukeS6RxzOedrrpbqt0TqyrkndyQcELeZo1eGfW5VII7DpOtawK1gAsEtk5CKbhSYU5KgZgSYE9CERliaWKZJZCITGkManskwoiuYk0xKzhSFqCoYUwwK7hUUmWrX+c0FKSEKs5l9X+ytSG98+KM3O5/zsC5FZWYzhZk3z6Sge/STYiMLs2m4tYi/Ucj2q2zdsHkCpijlA1OwiKRvS2RgFiuTgtsVOrjba4FipqvoDcDviWYGzSump9QkfnUU/wBWa3zjPrjMbcsxqcUoc0OYQ5rgCCCCCDmCCNYXyVuKe5k7cLiMQdqNtQuFsW4vdUYHhjj8k48dmxhP+JGNgvym6tosQb4s2LLlxqyEgKVaZCQpUhQKvBb7+6HgKMQsPHqDh6eDHK7zhHaV71YBvmac4fSUljdlOODbzXbr/eJ7gg83AzjAbGa+l23xV66p0bbMF9ZzKsXWhJdCZiRiRaehMxIxIU9CaHIxIU5IkxJMSFOQm4kYkKchMxIJQoebKnO43wjWdfQOZSTzWuebxOxc2rqcDCfefkOrb3nyVRV0lVXOBnJGs8551VAskY2yU9CyFVDSAz7fRXDfp7gfJU6w38NSDv7jxeePqd/CV7YOwvBC8XuGF52fC/yXt6hmXUuXfrrx42DcbpThqVlzxmcR3YBhP3SPFd1ZnvZ6UwzGMnKRuQ+szjD90u7gtMW83457k0JClSFVFPTWkRT00sztUcbndoGQ77L5fmlL7k5uleSSduefjdbnvx6T4LRjmg2Mz2M+yOO7+HxWGQj5QD6LfH8lXB0AUuJRXS4lRJiRiUd0l0EuJGNR4kl0EuJGJRXRdBLjRiUV0ByCbEjEobpcSCXEmufYKMuUcjtXj1DNBBUuuWt7Tq1n8B5Lk10+OQ21NyCuPnye89nbl5A9649M64vtJugsJbpAhQC5ukMndYC6S5mkDx+xB6ve+YOEJOsMNui7gD4L28jVw96XRnDQV1hdzIY3t5+LISQOtoK7hNwuXfrrz4n3OVZiqGOHuvB7L5+GJbeCsDBtICtv0JU8JTxO52C/WBY+IV5TteSFKkK25sg39q28lJDfY6QjrIaP4XLMaJ1y93OV7DfirMWlSP1ULG9uEuP8a8dQ8gdJJWsFu6MSjxIxIJMSMSixIxIqTEgOUd0XREmJGJR4kYkVJiSY0zEkLkRLiRjUWJGNBJiVepls1x6LDrP5CfjVGtk4rRzku/DyQVNJyYYQPpf8DwCp0R4vgrOkQC9rT7oGXUFC0cY26B4IJ0KMOsbFSLIQrmV443YuoubXjjdgVGyezg27qu/6uIfvPVnTOj+AqJYtjXHD0tObfAjuUPs2jOs+GHzkXrd83R2GSKcDJwMbutubfAu7ljvG+d+vC1Gw9K1be9rsdLhOtjrdhF/O6yuduRXst7DSFpXRk8tmQ6Wm/kXLHPrXXjSkhSpCurk+Zt8ioxaVrXcz8P3Q1vouNTus1vUFPu2qMVdWnnqHjue4eirN1AdA8loT40Y1DiRiVEuJLiUONGJBNiRiUWNGNBJiRiUWNGJBLiRiUeNGNBJiSYlGXpMaB0jslUqTeRo5rDM9I/3Uz3Xt1jzVR7/lSea/gCoKr5LzOSx8p3X6BNpwzGSXOvzBt/G6shjASQHOvnxjYdw/FRUUh71ZFOfeIaOd2vsbrKWnpQYZpBk5krAAMm4SM1ExhOY7zq7ygvzUWCnZM0NIfI5gxZuGH3sOoXOzNcPSLyTnnkF1X1XybYzxmtcXC2WZ6dZXG0g+7tQAsLW/OaDaPZvH/wCv4YfORanuy0bw9HK0C7mjhGfEzPyuO1Zb7Nuqs6oP7i2whTUYLrC6O4+s4KriJ2SNB6nnAT+/4JmnNHcBUyxWsGvJb8DuM3wPgudBIWvuNesdY1eNlydt+435IVHST442P+k1rvvAFSFdXF8i6ekxTzn6VQ8/vuUt1Rrn3c488pPebqyXrQkukumXRiQPui6ZiSYkEl0XTLoxIH4kXUd0t0D7ouo8STEgeXJpem3TSUAHcZvWqzXcZ56D6BWGnjDt8iqTXcvt8x+CBKOkOIm7M8+WL9yslzRe7r214R6lc6g5RU7jy+v+kKKko6vFjAuAXB1ib6hYHpP4qd8hOsk/nmVKjpXtDX2uHtcW224TY9SuyRkGx15aukX9UCLm1/K7B6rpLm1/K7B6ojbPZs5NZ+w/urbFifs2cis/Yf3FtigzrfO0dhkinAycDG7rbxm+GLuXhHGzgVse7XRvDUUoAu5g4RvWzPyv3rG5tQPUufWOvO/G0bkKnHRQkm5DcJ+wS3yAXYK8jva1OKme36L79jmj1BXrit54576+N6o/zFbKqaQFi/okPmVZutocChNukxJQ+6Lpl0XQOui6bdF0U66W6ZdF0Q66TEkukugUuTS5ISmoHNOfYfJUmHiu/O0q23WfhPoqTTxHdf4qCPR2sqdzbl46f6QodHDM9isjlO6x5BBZ3PEuc1pDSGHLECRZ5sQWgi6JosLiDsOu979N03c5JhLncxHh/wAqWWPig56y257Hf1KNfiJc6v5XYPVdFc6u5XYPVVltns2DiVnXB5Sra1i3s3cit64PKVbSoEe0EEHUcj1FYHundHRyyxzODA17g2+si922Gs5WW+r5r9oLRnB6VEmyaFjvtMJYR+6O9Tcq5saBvNbpYqiSZkRcSI2ucC22p5A6+UtTK+cvZ4qLaSe36cLx3FrvRfRpVkN2vjrTjMMs4+jM8dz3KQHJTbsIsNZWt5qiX+Y78VVjdxR1DyWkPuhNukuiHXRdNQlU66MSai6UOui6bdF0pC4kl0l0XUIW6S6QlJdFOacz8J9FRYeI7r/1K3z/AAn0VJnIPX+KIdo7WexWAOO7s8lBo/b2Kccs9nkgSgxRknZnlzq0+QkW2Akgc19fkO5RkZJUUq59cON2DzK6CoVuvsHmURtvs38is64PKVbQsX9nDkVnXB5SraFALGvaS0aDTUs1s2SvjJ+rI3EB3s8Vsqzvf6psWhpD+rliePvYP6kGSbxM+HTEQ+k2Rvewn0X08vk7ennwaXpTzygfeu31X1ig+T98NmHSVeP/ADyHvdf1XHgPFb1Bei30YcOl64c7797GO9V5qkPEaqJkiLpEilui6RCBbpEJCVQqEl0l0KVCaSi6JSkpt0iFUOBzPwlUmcg9f4q43X2HyVJnJPWPVRUuj9qn98/Z8lBo/apvfP2fIqKnKEICIFSrdfYPMq6FSrtfYPNBtfs48ms/Y/3FtKxX2cdVZ+x/uLalALwu/Z/2Sp64v5zF7pZvv+1gZogs2yzRMHYS8/woMQ3smf8A21J/nM819bFfKe9LBi0xS22SA/dDj6L6sVHzRvxwYdNVH1mRu74mj0XiaLkdp81oe/nHbTAP04Ij3cI30WfxREX2i6B6aXJbpC1VdJiQXJLJFWS3RdIhSqW6El0XSgKEl0KULdCalugUHPsPkVUi1H87SrbdY/OxVIve/O1BJQbVP756h6qCg2qb3z1D1RU5SN1Jya3UiFCpVvK+z6q6FTrBmfhHmg132dZT+kVLb8UwscRsJElge4nvW7LBvZ3P/VVH+Q3+aFvKgFiHtG6Wu6kphsD5ndvybP61pW7Ld/TaOZeZ2KVw4kDLGR3Sfot+sfFfNm63T8ukKt9TMGtLrBrQSWsY0Wa0E+J2klUX967TMFFXNqatxbHG19rNLiXlpa0ADbmV9A6G3yaKqjMkMjsIcWnFHI03AB1W5iF89bmdyYqJ6eGdxYJXgNY0XleD7+H3GAXOJ3YCvpjQu5uClhbDBG0Mbzi5J2knaSorF/aChtpCmf8ASgt9yV3+pZtHKQVrHtGQceif0TN8WOWSFXEWf0u+sAoxMOtqq3TtH0Ms8hZA0ucAXEDXYKicwsOokJppOZwVYOSh5VEjqV3N3FRmMjWCntqCFIKw7VBWSWVwztOsBIWMPOEFSyFaNINju9MNG7ZY9qgroUjoSNYKYikGsdarxDNw6/MK0Bci3OFXaOO7t8kQ6i1u61KeWeoeqZSDN3X6J55Z6h6oqwmt1JU1upA4KnWaz8PqrYVOuOfZ6oNY9nZ3/WVH/rj+a1aJvrbu3aOpmiC36ROS2O4uGNAu+Qjba4AHOVhu97urmoHSvpYuFmli4JgPJYcQdjcNoFtVwr8uhZZpP0nTFS5z3nKNnHldzRsDch8LRl0KEry1VWvllLpXOkkkN3OcSXOcek/8BdCig+UZHABJO9wa05Pa1xNrRN1Pdf3zkNg2q1pqQhxiihZC1tg1hAe8vuLOldtdsw6hcg3Wx72u906nIqq8NNSW4Y42ta1sDOYNbkHZnVquqOlvf73EdAOFlPC1cg+UlcS7DfW1hPi7b0DJe0KVIVEZf7QOjC/R0Uo/wZhfobI0tPZfCsEDl9e6c0OyqppYJuRKwsPOL6nDpBsexfKm6rctPo+odDUNINzgf7krNj2Hb0jWCrg5qu6F0k+nkL47G4sQcgR17FzP0jnBUlK50jwyJpc52oD/AHV0xNMblzjYFznOIGoYjewUanqKGZnzkMg6cJI7wqgnbz9+SCSyROBCCqGoSoRBiTuHI2pihqdSirbKwp/6WDrAV7Tug4oIqeSBxcJABJcgjERcFvRsXIsoLRnaBxWgHnXMjPHP52FWSVVh+cQT0ut3X6BOdyz1D1SU2t3X6JTyz1D1VVOkYlTGHJA8KlpDZ2q0ZABmqFXUBxy2KC5o93FyJFjsNl7TcfoqqrpOBo7Mfb5erc4mRsbibNaT823Xk3Mrnb3O4abST3thIYyO3CSHNox3AFtpyJt0L6K3G7h6fRsRZTgl77cLK83fIW3tfYALmwHOg4G5neapKZzHzXnewhzcRIjDgb4y2/GdfPPLoWgIQogSFKkKBVS0roaGpjMdTEyVh917Q4X5xzHpCuoQZjpfeDopCTTyTQE7LiVg6AH8YD7S8tX+z9VRnFS1MTyNWIPhd3jEFu6EHzdVbg9N0+qJ8g54nxyjuuHeC4ddpOeM4a6k6+Ficw97h6r6tTXsBFiARzEXQfI4qKKTlRPjPPG42S//ABNO75qqIPNI0HxyX0zpLcBo+e/DUkBJ1uEbWO+8yxXldI7wWj5AeCM8J2YZMbR9mQHzRaw9+5if/DdFIPqvse4qnPo2dnLhkHSBiHeFqukPZ6mZnSVjT0SMdGfvMJHguHVb2+m6c8VnCgbY5GP8HYXK0+M74YbcjzHJOxAr0tdW1cN21tIenhYXN8SLeK5/6bRycuAsPPGfwPog54tle+WoXNgecDUmOK6g0XTO+ZqC07GyjK/NiyIXHkmwuLXZEGx7OlEhxVZnznd5qR1QFHCeNfZ6D8hBYgOZSk8c9Q9U6PRFSQC2nmIdm0iJ5BB1EG2YXY0TvcaTqT8lSyAH3pAI2jtfZKOdTwPkOGNpcbah+ck+TQ8o5ZjiHPJKy/3QSVoWh/ZzqX51dRHGNojDpHd5sF7jQ28Ho6GxlEk7h+sdZv3W281KrAotA8O4R0jpKmcnkxxHAPtE3PcAtH0F7OUz2NdV1DYSczGxnCOaOYuuBfvW46L0JBTNwU0UcTeaNgbfrtr7VeRHG3KblINH04gpWkNBu5zs3vcdbnnadXVZdlCEAhCEAkKVIUAluhCAui6EIC6LoQgLouhCAukSoQNc0HXmuJpPcPQ1A+XpIHX28G1rvvNsUIQeU0nvDaOk+a4aE/UkxD7sgcvKaU9nWQZ01Uxw5po3NP3mEjwSIQZrug3Lvo5CybgyRldjiR+8wL1+9xvTGvImnka2na4Y2NLjLJbPBcgBrekXQhUfRcMQa0NYLNaAGgZAACwAHNZPQhQCW6EIC6LoQgLouhCAui6EIC6RC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200" name="Picture 8" descr="Japanese Japanese School Bag (BL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07" y="838898"/>
            <a:ext cx="2733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japastuff.com/images/thumbs/000018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71" y="785465"/>
            <a:ext cx="2376264" cy="27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japanstyle.info/wordpress/wp-content/images/randoseru-rtc22101-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9"/>
          <a:stretch/>
        </p:blipFill>
        <p:spPr bwMode="auto">
          <a:xfrm>
            <a:off x="1017565" y="4250606"/>
            <a:ext cx="7079584" cy="2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4.static.flickr.com/3512/3898575530_506d2f1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3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65" y="836712"/>
            <a:ext cx="65053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つうがくぼう </a:t>
            </a:r>
            <a:r>
              <a:rPr lang="en-AU" altLang="ja-JP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tsuugakuboo</a:t>
            </a:r>
            <a:endParaRPr lang="en-AU" altLang="ja-JP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AU" altLang="ja-JP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altLang="ja-JP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chool 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84" y="3356992"/>
            <a:ext cx="65117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c</a:t>
            </a:r>
            <a:r>
              <a:rPr lang="en-AU" sz="3200" dirty="0" smtClean="0">
                <a:latin typeface="Comic Sans MS" pitchFamily="66" charset="0"/>
              </a:rPr>
              <a:t>loth hat, often yellow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w</a:t>
            </a:r>
            <a:r>
              <a:rPr lang="en-AU" sz="3200" dirty="0" smtClean="0">
                <a:latin typeface="Comic Sans MS" pitchFamily="66" charset="0"/>
              </a:rPr>
              <a:t>orn between home and school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w</a:t>
            </a:r>
            <a:r>
              <a:rPr lang="en-AU" sz="3200" dirty="0" smtClean="0">
                <a:latin typeface="Comic Sans MS" pitchFamily="66" charset="0"/>
              </a:rPr>
              <a:t>orn on school excursions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AU" sz="3200" dirty="0">
                <a:latin typeface="Comic Sans MS" pitchFamily="66" charset="0"/>
              </a:rPr>
              <a:t>t</a:t>
            </a:r>
            <a:r>
              <a:rPr lang="en-AU" sz="3200" dirty="0" smtClean="0">
                <a:latin typeface="Comic Sans MS" pitchFamily="66" charset="0"/>
              </a:rPr>
              <a:t>hought to help with safety</a:t>
            </a:r>
            <a:endParaRPr lang="en-AU" sz="3200" dirty="0">
              <a:latin typeface="Comic Sans MS" pitchFamily="66" charset="0"/>
            </a:endParaRPr>
          </a:p>
        </p:txBody>
      </p:sp>
      <p:pic>
        <p:nvPicPr>
          <p:cNvPr id="6146" name="Picture 2" descr="http://3.bp.blogspot.com/_muAdyXY9pOQ/R7ETYOsfpII/AAAAAAAABSI/zWXopMnguTM/s320/japan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10" y="476672"/>
            <a:ext cx="2076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208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Rainy</dc:creator>
  <cp:lastModifiedBy>billinge</cp:lastModifiedBy>
  <cp:revision>32</cp:revision>
  <dcterms:created xsi:type="dcterms:W3CDTF">2013-03-07T09:52:29Z</dcterms:created>
  <dcterms:modified xsi:type="dcterms:W3CDTF">2013-08-07T09:12:32Z</dcterms:modified>
</cp:coreProperties>
</file>