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0" r:id="rId4"/>
    <p:sldId id="271" r:id="rId5"/>
    <p:sldId id="273" r:id="rId6"/>
    <p:sldId id="257" r:id="rId7"/>
    <p:sldId id="258" r:id="rId8"/>
    <p:sldId id="259" r:id="rId9"/>
    <p:sldId id="262" r:id="rId10"/>
    <p:sldId id="260" r:id="rId11"/>
    <p:sldId id="261" r:id="rId12"/>
    <p:sldId id="263" r:id="rId13"/>
    <p:sldId id="272" r:id="rId14"/>
    <p:sldId id="269" r:id="rId15"/>
    <p:sldId id="276" r:id="rId16"/>
    <p:sldId id="264" r:id="rId17"/>
    <p:sldId id="265" r:id="rId18"/>
    <p:sldId id="266" r:id="rId19"/>
    <p:sldId id="267" r:id="rId20"/>
    <p:sldId id="26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30CA3-61AF-43FF-BD72-DDBCB30ACAD6}" type="datetimeFigureOut">
              <a:rPr lang="en-AU" smtClean="0"/>
              <a:pPr/>
              <a:t>8/10/2012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7EEC3A-19E7-4BB7-B53C-7036CEBEAE9B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9600" smtClean="0">
                <a:solidFill>
                  <a:schemeClr val="tx1"/>
                </a:solidFill>
              </a:rPr>
              <a:t>かもく</a:t>
            </a:r>
            <a:endParaRPr lang="en-AU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6600" dirty="0" smtClean="0">
                <a:latin typeface="Comic Sans MS" pitchFamily="66" charset="0"/>
              </a:rPr>
              <a:t>School Subjects</a:t>
            </a:r>
            <a:endParaRPr lang="en-AU" sz="6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かがく</a:t>
            </a:r>
            <a:endParaRPr lang="en-AU" sz="6000" dirty="0"/>
          </a:p>
        </p:txBody>
      </p:sp>
      <p:pic>
        <p:nvPicPr>
          <p:cNvPr id="4" name="lightboxImage" descr="http://illpop.com/img_illust/school/science_a1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ぶつり</a:t>
            </a:r>
            <a:endParaRPr lang="en-AU" sz="6000" dirty="0"/>
          </a:p>
        </p:txBody>
      </p:sp>
      <p:pic>
        <p:nvPicPr>
          <p:cNvPr id="4" name="lightboxImage" descr="http://illpop.com/img_illust/school/science_a1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475252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たいいく</a:t>
            </a:r>
            <a:endParaRPr lang="en-AU" sz="6000" dirty="0"/>
          </a:p>
        </p:txBody>
      </p:sp>
      <p:pic>
        <p:nvPicPr>
          <p:cNvPr id="4" name="lightboxImage" descr="http://illpop.com/img_illust/school/gym_a1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ほけん</a:t>
            </a:r>
            <a:endParaRPr lang="en-AU" sz="6000" dirty="0"/>
          </a:p>
        </p:txBody>
      </p:sp>
      <p:pic>
        <p:nvPicPr>
          <p:cNvPr id="4" name="Content Placeholder 3" descr="保健体育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2420888"/>
            <a:ext cx="3584823" cy="362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おんがく</a:t>
            </a:r>
            <a:endParaRPr lang="en-AU" sz="6000" dirty="0"/>
          </a:p>
        </p:txBody>
      </p:sp>
      <p:pic>
        <p:nvPicPr>
          <p:cNvPr id="4" name="il_fi" descr="http://illpop.com/img_illust/school/music_a1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えんげき</a:t>
            </a:r>
            <a:endParaRPr lang="en-AU" sz="6000" dirty="0"/>
          </a:p>
        </p:txBody>
      </p:sp>
      <p:pic>
        <p:nvPicPr>
          <p:cNvPr id="4" name="il_fi" descr="http://www.misaki.rdy.jp/illust/child/hoiku/hapyou/sozai/7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2420888"/>
            <a:ext cx="3760440" cy="374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びじゅつ</a:t>
            </a:r>
            <a:endParaRPr lang="en-AU" sz="6000" dirty="0"/>
          </a:p>
        </p:txBody>
      </p:sp>
      <p:pic>
        <p:nvPicPr>
          <p:cNvPr id="4" name="lightboxImage" descr="http://illpop.com/img_illust/school/art_a0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374441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ぎじゅつ</a:t>
            </a:r>
            <a:endParaRPr lang="en-AU" sz="6000" dirty="0"/>
          </a:p>
        </p:txBody>
      </p:sp>
      <p:pic>
        <p:nvPicPr>
          <p:cNvPr id="4" name="lightboxImage" descr="http://illpop.com/img_illust/school/art_a2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916832"/>
            <a:ext cx="2923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かていか</a:t>
            </a:r>
            <a:endParaRPr lang="en-AU" sz="6000" dirty="0"/>
          </a:p>
        </p:txBody>
      </p:sp>
      <p:pic>
        <p:nvPicPr>
          <p:cNvPr id="4" name="lightboxImage" descr="http://illpop.com/img_illust/school/domestic_a0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1683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ghtboxImage" descr="http://illpop.com/img_illust/school/domestic_a1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25922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コンピューター</a:t>
            </a:r>
            <a:endParaRPr lang="en-AU" sz="6000" dirty="0"/>
          </a:p>
        </p:txBody>
      </p:sp>
      <p:pic>
        <p:nvPicPr>
          <p:cNvPr id="4" name="lightboxImage" descr="http://illpop.com/img_illust/school/integrate_a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09634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>
            <a:normAutofit/>
          </a:bodyPr>
          <a:lstStyle/>
          <a:p>
            <a:r>
              <a:rPr lang="ja-JP" altLang="en-US" sz="6000"/>
              <a:t>にほんご</a:t>
            </a:r>
            <a:endParaRPr lang="en-AU" sz="6000" dirty="0"/>
          </a:p>
        </p:txBody>
      </p:sp>
      <p:pic>
        <p:nvPicPr>
          <p:cNvPr id="4" name="il_fi" descr="http://illpop.com/img_illust/school/japanese_a0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331236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しょどう</a:t>
            </a:r>
            <a:endParaRPr lang="en-AU" sz="6000" dirty="0"/>
          </a:p>
        </p:txBody>
      </p:sp>
      <p:pic>
        <p:nvPicPr>
          <p:cNvPr id="4" name="lightboxImage" descr="http://illpop.com/img_illust/school/japanese_a1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1844824"/>
            <a:ext cx="3528392" cy="440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むずかしい</a:t>
            </a:r>
            <a:endParaRPr lang="en-AU" sz="6000" dirty="0"/>
          </a:p>
        </p:txBody>
      </p:sp>
      <p:pic>
        <p:nvPicPr>
          <p:cNvPr id="4" name="il_fi" descr="http://blog.soreccha.jp/usr/ishigaguchi/%E7%AE%97%E6%95%B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374441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こくご</a:t>
            </a:r>
            <a:endParaRPr lang="en-AU" sz="6000" dirty="0"/>
          </a:p>
        </p:txBody>
      </p:sp>
      <p:pic>
        <p:nvPicPr>
          <p:cNvPr id="4" name="il_fi" descr="http://www.fumira.jp/cut/gakkou/img/kokugo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1988840"/>
            <a:ext cx="31923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えいご</a:t>
            </a:r>
            <a:endParaRPr lang="en-AU" sz="6000" dirty="0"/>
          </a:p>
        </p:txBody>
      </p:sp>
      <p:pic>
        <p:nvPicPr>
          <p:cNvPr id="4" name="Content Placeholder 3" descr="英語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gakuseijyuken.com/kyoshi/img/sst020-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29287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すうがく</a:t>
            </a:r>
            <a:endParaRPr lang="en-AU" sz="6000" dirty="0"/>
          </a:p>
        </p:txBody>
      </p:sp>
      <p:pic>
        <p:nvPicPr>
          <p:cNvPr id="4" name="il_fi" descr="http://aiueo.schoolbus.jp/img/math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672408" cy="3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hiba-c.ed.jp/kids/junior_high/scinece_math/img/illust_math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152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しゃかい</a:t>
            </a:r>
            <a:endParaRPr lang="en-AU" sz="6000" dirty="0"/>
          </a:p>
        </p:txBody>
      </p:sp>
      <p:pic>
        <p:nvPicPr>
          <p:cNvPr id="4" name="Content Placeholder 3" descr="社会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03244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ちり</a:t>
            </a:r>
            <a:endParaRPr lang="en-AU" sz="6000" dirty="0"/>
          </a:p>
        </p:txBody>
      </p:sp>
      <p:pic>
        <p:nvPicPr>
          <p:cNvPr id="4" name="Content Placeholder 3" descr="社会のペー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1988840"/>
            <a:ext cx="518008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れきし</a:t>
            </a:r>
            <a:endParaRPr lang="en-AU" sz="6000" dirty="0"/>
          </a:p>
        </p:txBody>
      </p:sp>
      <p:pic>
        <p:nvPicPr>
          <p:cNvPr id="4" name="lightboxImage" descr="http://illpop.com/img_illust/school/social_a2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1988840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>
            <a:normAutofit/>
          </a:bodyPr>
          <a:lstStyle/>
          <a:p>
            <a:r>
              <a:rPr lang="ja-JP" altLang="en-US" sz="6000" smtClean="0"/>
              <a:t>りか</a:t>
            </a:r>
            <a:endParaRPr lang="en-AU" sz="6000" dirty="0"/>
          </a:p>
        </p:txBody>
      </p:sp>
      <p:pic>
        <p:nvPicPr>
          <p:cNvPr id="4" name="Content Placeholder 3" descr="理科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1988840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79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かもく</vt:lpstr>
      <vt:lpstr>にほんご</vt:lpstr>
      <vt:lpstr>こくご</vt:lpstr>
      <vt:lpstr>えいご</vt:lpstr>
      <vt:lpstr>すうがく</vt:lpstr>
      <vt:lpstr>しゃかい</vt:lpstr>
      <vt:lpstr>ちり</vt:lpstr>
      <vt:lpstr>れきし</vt:lpstr>
      <vt:lpstr>りか</vt:lpstr>
      <vt:lpstr>かがく</vt:lpstr>
      <vt:lpstr>ぶつり</vt:lpstr>
      <vt:lpstr>たいいく</vt:lpstr>
      <vt:lpstr>ほけん</vt:lpstr>
      <vt:lpstr>おんがく</vt:lpstr>
      <vt:lpstr>えんげき</vt:lpstr>
      <vt:lpstr>びじゅつ</vt:lpstr>
      <vt:lpstr>ぎじゅつ</vt:lpstr>
      <vt:lpstr>かていか</vt:lpstr>
      <vt:lpstr>コンピューター</vt:lpstr>
      <vt:lpstr>しょどう</vt:lpstr>
      <vt:lpstr>むずかしい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かもく</dc:title>
  <dc:creator>Anne</dc:creator>
  <cp:lastModifiedBy>Bill &amp; Inge</cp:lastModifiedBy>
  <cp:revision>9</cp:revision>
  <dcterms:created xsi:type="dcterms:W3CDTF">2011-12-10T08:25:48Z</dcterms:created>
  <dcterms:modified xsi:type="dcterms:W3CDTF">2012-10-07T23:38:11Z</dcterms:modified>
</cp:coreProperties>
</file>