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4"/>
  </p:notesMasterIdLst>
  <p:sldIdLst>
    <p:sldId id="256" r:id="rId6"/>
    <p:sldId id="258" r:id="rId7"/>
    <p:sldId id="284" r:id="rId8"/>
    <p:sldId id="259" r:id="rId9"/>
    <p:sldId id="285" r:id="rId10"/>
    <p:sldId id="260" r:id="rId11"/>
    <p:sldId id="286" r:id="rId12"/>
    <p:sldId id="261" r:id="rId13"/>
    <p:sldId id="287" r:id="rId14"/>
    <p:sldId id="262" r:id="rId15"/>
    <p:sldId id="288" r:id="rId16"/>
    <p:sldId id="263" r:id="rId17"/>
    <p:sldId id="289" r:id="rId18"/>
    <p:sldId id="264" r:id="rId19"/>
    <p:sldId id="290" r:id="rId20"/>
    <p:sldId id="265" r:id="rId21"/>
    <p:sldId id="291" r:id="rId22"/>
    <p:sldId id="266" r:id="rId23"/>
    <p:sldId id="292" r:id="rId24"/>
    <p:sldId id="267" r:id="rId25"/>
    <p:sldId id="293" r:id="rId26"/>
    <p:sldId id="268" r:id="rId27"/>
    <p:sldId id="294" r:id="rId28"/>
    <p:sldId id="269" r:id="rId29"/>
    <p:sldId id="295" r:id="rId30"/>
    <p:sldId id="270" r:id="rId31"/>
    <p:sldId id="296" r:id="rId32"/>
    <p:sldId id="271" r:id="rId33"/>
    <p:sldId id="297" r:id="rId34"/>
    <p:sldId id="272" r:id="rId35"/>
    <p:sldId id="298" r:id="rId36"/>
    <p:sldId id="273" r:id="rId37"/>
    <p:sldId id="299" r:id="rId38"/>
    <p:sldId id="274" r:id="rId39"/>
    <p:sldId id="300" r:id="rId40"/>
    <p:sldId id="275" r:id="rId41"/>
    <p:sldId id="301" r:id="rId42"/>
    <p:sldId id="276" r:id="rId43"/>
    <p:sldId id="302" r:id="rId44"/>
    <p:sldId id="277" r:id="rId45"/>
    <p:sldId id="303" r:id="rId46"/>
    <p:sldId id="278" r:id="rId47"/>
    <p:sldId id="304" r:id="rId48"/>
    <p:sldId id="279" r:id="rId49"/>
    <p:sldId id="305" r:id="rId50"/>
    <p:sldId id="280" r:id="rId51"/>
    <p:sldId id="306" r:id="rId52"/>
    <p:sldId id="310" r:id="rId53"/>
    <p:sldId id="311" r:id="rId54"/>
    <p:sldId id="312" r:id="rId55"/>
    <p:sldId id="313" r:id="rId56"/>
    <p:sldId id="314" r:id="rId57"/>
    <p:sldId id="315" r:id="rId58"/>
    <p:sldId id="281" r:id="rId59"/>
    <p:sldId id="307" r:id="rId60"/>
    <p:sldId id="282" r:id="rId61"/>
    <p:sldId id="308" r:id="rId62"/>
    <p:sldId id="30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1C9BE-D853-41BE-94EA-95103009C491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DD40E-96E1-42C2-A1A1-BDDBEC40F5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712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670-4975-4E73-9339-780BF7047655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86FD-CC29-4231-BB9E-2DB703109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08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670-4975-4E73-9339-780BF7047655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86FD-CC29-4231-BB9E-2DB703109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74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670-4975-4E73-9339-780BF7047655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86FD-CC29-4231-BB9E-2DB703109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46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670-4975-4E73-9339-780BF7047655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86FD-CC29-4231-BB9E-2DB703109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82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670-4975-4E73-9339-780BF7047655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86FD-CC29-4231-BB9E-2DB703109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174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670-4975-4E73-9339-780BF7047655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86FD-CC29-4231-BB9E-2DB703109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89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670-4975-4E73-9339-780BF7047655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86FD-CC29-4231-BB9E-2DB703109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50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670-4975-4E73-9339-780BF7047655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86FD-CC29-4231-BB9E-2DB703109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49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670-4975-4E73-9339-780BF7047655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86FD-CC29-4231-BB9E-2DB703109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26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670-4975-4E73-9339-780BF7047655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86FD-CC29-4231-BB9E-2DB703109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8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5670-4975-4E73-9339-780BF7047655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86FD-CC29-4231-BB9E-2DB703109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9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F5670-4975-4E73-9339-780BF7047655}" type="datetimeFigureOut">
              <a:rPr lang="en-AU" smtClean="0"/>
              <a:t>7/02/2013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286FD-CC29-4231-BB9E-2DB703109E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81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School Objects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94" y="188640"/>
            <a:ext cx="2065412" cy="235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1953"/>
            <a:ext cx="1849388" cy="211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59911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2" y="3722760"/>
            <a:ext cx="1872556" cy="190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24" y="3627040"/>
            <a:ext cx="18716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64" y="304772"/>
            <a:ext cx="18716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0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6146" name="Picture 2" descr="H:\2012\year 9\imagesCA36JQX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684"/>
            <a:ext cx="5760639" cy="43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じょう</a:t>
            </a:r>
            <a:r>
              <a:rPr lang="ja-JP" altLang="en-US" dirty="0" smtClean="0"/>
              <a:t>ぎ</a:t>
            </a:r>
            <a:endParaRPr lang="en-AU" dirty="0"/>
          </a:p>
        </p:txBody>
      </p:sp>
      <p:pic>
        <p:nvPicPr>
          <p:cNvPr id="6146" name="Picture 2" descr="H:\2012\year 9\imagesCA36JQX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684"/>
            <a:ext cx="5760639" cy="43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7170" name="Picture 2" descr="H:\2012\year 9\imagesCAPRREH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448272" cy="45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ドア</a:t>
            </a:r>
            <a:endParaRPr lang="en-AU" dirty="0"/>
          </a:p>
        </p:txBody>
      </p:sp>
      <p:pic>
        <p:nvPicPr>
          <p:cNvPr id="7170" name="Picture 2" descr="H:\2012\year 9\imagesCAPRREH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448272" cy="45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8194" name="Picture 2" descr="H:\2012\year 9\imagesCAYFCKQ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66034"/>
            <a:ext cx="3384376" cy="430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ノート</a:t>
            </a:r>
            <a:endParaRPr lang="en-AU" dirty="0"/>
          </a:p>
        </p:txBody>
      </p:sp>
      <p:pic>
        <p:nvPicPr>
          <p:cNvPr id="8194" name="Picture 2" descr="H:\2012\year 9\imagesCAYFCKQ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66034"/>
            <a:ext cx="3384376" cy="430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9218" name="Picture 2" descr="H:\2012\year 9\imagesCAKTUZF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0965"/>
            <a:ext cx="3672408" cy="43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ほんだな</a:t>
            </a:r>
            <a:endParaRPr lang="en-AU" dirty="0"/>
          </a:p>
        </p:txBody>
      </p:sp>
      <p:pic>
        <p:nvPicPr>
          <p:cNvPr id="9218" name="Picture 2" descr="H:\2012\year 9\imagesCAKTUZF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0965"/>
            <a:ext cx="3672408" cy="43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10242" name="Picture 2" descr="H:\2012\year 9\imagesCAGW3BV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90285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ホワイトボード </a:t>
            </a:r>
            <a:endParaRPr lang="en-AU" dirty="0"/>
          </a:p>
        </p:txBody>
      </p:sp>
      <p:pic>
        <p:nvPicPr>
          <p:cNvPr id="10242" name="Picture 2" descr="H:\2012\year 9\imagesCAGW3BV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90285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2051" name="Picture 3" descr="H:\2012\year 9\imagesCA2F1B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4949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11266" name="Picture 2" descr="H:\2012\year 9\imagesCAIXH0K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5320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ほん</a:t>
            </a:r>
            <a:endParaRPr lang="en-AU" dirty="0"/>
          </a:p>
        </p:txBody>
      </p:sp>
      <p:pic>
        <p:nvPicPr>
          <p:cNvPr id="11266" name="Picture 2" descr="H:\2012\year 9\imagesCAIXH0K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45320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12290" name="Picture 2" descr="H:\2012\year 9\imagesCAR1T0L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34" y="1772816"/>
            <a:ext cx="4250605" cy="42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ペン </a:t>
            </a:r>
            <a:endParaRPr lang="en-AU" dirty="0"/>
          </a:p>
        </p:txBody>
      </p:sp>
      <p:pic>
        <p:nvPicPr>
          <p:cNvPr id="12290" name="Picture 2" descr="H:\2012\year 9\imagesCAR1T0L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34" y="1772816"/>
            <a:ext cx="4250605" cy="42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13314" name="Picture 2" descr="H:\2012\year 9\imagesCAX8WO3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61558"/>
            <a:ext cx="4032447" cy="43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1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まど</a:t>
            </a:r>
            <a:endParaRPr lang="en-AU" dirty="0"/>
          </a:p>
        </p:txBody>
      </p:sp>
      <p:pic>
        <p:nvPicPr>
          <p:cNvPr id="13314" name="Picture 2" descr="H:\2012\year 9\imagesCAX8WO3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61558"/>
            <a:ext cx="4032447" cy="43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14338" name="Picture 2" descr="H:\2012\year 9\imagesCANYILY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53" y="2564904"/>
            <a:ext cx="440591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けしごむ</a:t>
            </a:r>
            <a:endParaRPr lang="en-AU" dirty="0"/>
          </a:p>
        </p:txBody>
      </p:sp>
      <p:pic>
        <p:nvPicPr>
          <p:cNvPr id="14338" name="Picture 2" descr="H:\2012\year 9\imagesCANYILY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53" y="2564904"/>
            <a:ext cx="440591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15362" name="Picture 2" descr="H:\2012\year 9\imagesCAKU64I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51" y="1916832"/>
            <a:ext cx="3890565" cy="38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つくえ</a:t>
            </a:r>
            <a:endParaRPr lang="en-AU" dirty="0"/>
          </a:p>
        </p:txBody>
      </p:sp>
      <p:pic>
        <p:nvPicPr>
          <p:cNvPr id="15362" name="Picture 2" descr="H:\2012\year 9\imagesCAKU64I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51" y="1916832"/>
            <a:ext cx="3890565" cy="38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えんぴつ</a:t>
            </a:r>
            <a:endParaRPr lang="en-AU" dirty="0"/>
          </a:p>
        </p:txBody>
      </p:sp>
      <p:pic>
        <p:nvPicPr>
          <p:cNvPr id="2051" name="Picture 3" descr="H:\2012\year 9\imagesCA2F1B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4949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16386" name="Picture 2" descr="H:\2012\year 9\imagesCAIXR51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18" y="1988840"/>
            <a:ext cx="453209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パソコン </a:t>
            </a:r>
            <a:endParaRPr lang="en-AU" dirty="0"/>
          </a:p>
        </p:txBody>
      </p:sp>
      <p:pic>
        <p:nvPicPr>
          <p:cNvPr id="16386" name="Picture 2" descr="H:\2012\year 9\imagesCAIXR51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18" y="1988840"/>
            <a:ext cx="453209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17410" name="Picture 2" descr="H:\2012\year 9\imagesCA6QBF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4950"/>
            <a:ext cx="4032447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オーガナイザー </a:t>
            </a:r>
            <a:endParaRPr lang="en-AU" dirty="0"/>
          </a:p>
        </p:txBody>
      </p:sp>
      <p:pic>
        <p:nvPicPr>
          <p:cNvPr id="17410" name="Picture 2" descr="H:\2012\year 9\imagesCA6QBF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4950"/>
            <a:ext cx="4032447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18434" name="Picture 2" descr="H:\2012\year 9\imagesCAYQ4QB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01" y="2276872"/>
            <a:ext cx="48077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シーディープレーヤー </a:t>
            </a:r>
            <a:endParaRPr lang="en-AU" dirty="0"/>
          </a:p>
        </p:txBody>
      </p:sp>
      <p:pic>
        <p:nvPicPr>
          <p:cNvPr id="18434" name="Picture 2" descr="H:\2012\year 9\imagesCAYQ4QB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01" y="2276872"/>
            <a:ext cx="48077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19458" name="Picture 2" descr="H:\2012\year 9\imagesCA3MSA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51" y="1916832"/>
            <a:ext cx="3746549" cy="3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フォルダー</a:t>
            </a:r>
            <a:endParaRPr lang="en-AU" dirty="0"/>
          </a:p>
        </p:txBody>
      </p:sp>
      <p:pic>
        <p:nvPicPr>
          <p:cNvPr id="19458" name="Picture 2" descr="H:\2012\year 9\imagesCA3MSA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51" y="1916832"/>
            <a:ext cx="3746549" cy="3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20482" name="Picture 2" descr="H:\2012\year 9\color_penci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5131"/>
            <a:ext cx="64008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いろえんぴつ</a:t>
            </a:r>
            <a:endParaRPr lang="en-AU" dirty="0"/>
          </a:p>
        </p:txBody>
      </p:sp>
      <p:pic>
        <p:nvPicPr>
          <p:cNvPr id="20482" name="Picture 2" descr="H:\2012\year 9\color_penci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5131"/>
            <a:ext cx="64008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3074" name="Picture 2" descr="H:\2012\year 9\imagesCA83V64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4950"/>
            <a:ext cx="4246337" cy="42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22530" name="Picture 2" descr="H:\2012\year 9\airplanecloc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6957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とけい</a:t>
            </a:r>
            <a:endParaRPr lang="en-AU" dirty="0"/>
          </a:p>
        </p:txBody>
      </p:sp>
      <p:pic>
        <p:nvPicPr>
          <p:cNvPr id="22530" name="Picture 2" descr="H:\2012\year 9\airplanecloc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6957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23554" name="Picture 2" descr="H:\2012\year 9\compu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03" y="1484784"/>
            <a:ext cx="4898677" cy="489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コンピュータ</a:t>
            </a:r>
            <a:endParaRPr lang="en-AU" dirty="0"/>
          </a:p>
        </p:txBody>
      </p:sp>
      <p:pic>
        <p:nvPicPr>
          <p:cNvPr id="23554" name="Picture 2" descr="H:\2012\year 9\compu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03" y="1484784"/>
            <a:ext cx="4898677" cy="489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24578" name="Picture 2" descr="H:\2012\year 9\imagesCAC1BN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28" y="1988840"/>
            <a:ext cx="40249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プリンター</a:t>
            </a:r>
            <a:endParaRPr lang="en-AU" dirty="0"/>
          </a:p>
        </p:txBody>
      </p:sp>
      <p:pic>
        <p:nvPicPr>
          <p:cNvPr id="24578" name="Picture 2" descr="H:\2012\year 9\imagesCAC1BN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28" y="1988840"/>
            <a:ext cx="40249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736725"/>
            <a:ext cx="48895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7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テレビ</a:t>
            </a:r>
            <a:endParaRPr lang="en-A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1736725"/>
            <a:ext cx="48895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1026" name="Picture 2" descr="C:\Users\1117\AppData\Local\Microsoft\Windows\Temporary Internet Files\Content.IE5\OIATBOB4\MC9003245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312368" cy="40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かばん</a:t>
            </a:r>
            <a:endParaRPr lang="en-AU" dirty="0"/>
          </a:p>
        </p:txBody>
      </p:sp>
      <p:pic>
        <p:nvPicPr>
          <p:cNvPr id="1026" name="Picture 2" descr="C:\Users\1117\AppData\Local\Microsoft\Windows\Temporary Internet Files\Content.IE5\OIATBOB4\MC9003245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312368" cy="40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はさみ</a:t>
            </a:r>
            <a:endParaRPr lang="en-AU" dirty="0"/>
          </a:p>
        </p:txBody>
      </p:sp>
      <p:pic>
        <p:nvPicPr>
          <p:cNvPr id="3074" name="Picture 2" descr="H:\2012\year 9\imagesCA83V64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4950"/>
            <a:ext cx="4246337" cy="42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2051" name="Picture 3" descr="C:\Users\1117\AppData\Local\Microsoft\Windows\Temporary Internet Files\Content.IE5\VI0HPOBB\MC90043388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けいさんき</a:t>
            </a:r>
            <a:endParaRPr lang="en-AU" dirty="0"/>
          </a:p>
        </p:txBody>
      </p:sp>
      <p:pic>
        <p:nvPicPr>
          <p:cNvPr id="2051" name="Picture 3" descr="C:\Users\1117\AppData\Local\Microsoft\Windows\Temporary Internet Files\Content.IE5\VI0HPOBB\MC90043388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3074" name="Picture 2" descr="C:\Users\1117\AppData\Local\Microsoft\Windows\Temporary Internet Files\Content.IE5\XMCK4PNF\MC9003838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532751" cy="35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ごみばこ</a:t>
            </a:r>
            <a:endParaRPr lang="en-AU" dirty="0"/>
          </a:p>
        </p:txBody>
      </p:sp>
      <p:pic>
        <p:nvPicPr>
          <p:cNvPr id="3074" name="Picture 2" descr="C:\Users\1117\AppData\Local\Microsoft\Windows\Temporary Internet Files\Content.IE5\XMCK4PNF\MC9003838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532751" cy="35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これは　だれ　ですか。</a:t>
            </a:r>
            <a:endParaRPr lang="en-AU" dirty="0"/>
          </a:p>
        </p:txBody>
      </p:sp>
      <p:pic>
        <p:nvPicPr>
          <p:cNvPr id="21510" name="Picture 6" descr="http://t1.gstatic.com/images?q=tbn:ANd9GcQUHoOk8jpJxUMzTZrL8Ai1HgufpB0DpRXIxQIRQFKC9SduCSvS_Ki8x1LH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5870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せんせい</a:t>
            </a:r>
            <a:endParaRPr lang="en-AU" dirty="0"/>
          </a:p>
        </p:txBody>
      </p:sp>
      <p:pic>
        <p:nvPicPr>
          <p:cNvPr id="21510" name="Picture 6" descr="http://t1.gstatic.com/images?q=tbn:ANd9GcQUHoOk8jpJxUMzTZrL8Ai1HgufpB0DpRXIxQIRQFKC9SduCSvS_Ki8x1LH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5870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これは　だれ　ですか。</a:t>
            </a:r>
            <a:endParaRPr lang="en-A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664296" cy="414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0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がくせい</a:t>
            </a:r>
            <a:endParaRPr lang="en-A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664296" cy="414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416824" cy="1143000"/>
          </a:xfrm>
        </p:spPr>
        <p:txBody>
          <a:bodyPr/>
          <a:lstStyle/>
          <a:p>
            <a:r>
              <a:rPr lang="ja-JP" altLang="en-US" dirty="0" smtClean="0"/>
              <a:t>よくがんばりました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606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21792"/>
            <a:ext cx="3562165" cy="430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5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4098" name="Picture 2" descr="H:\2012\year 9\imagesCA6O8V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2902"/>
            <a:ext cx="4896543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いす</a:t>
            </a:r>
            <a:endParaRPr lang="en-AU" dirty="0"/>
          </a:p>
        </p:txBody>
      </p:sp>
      <p:pic>
        <p:nvPicPr>
          <p:cNvPr id="4098" name="Picture 2" descr="H:\2012\year 9\imagesCA6O8V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2902"/>
            <a:ext cx="4896543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これ　は　なんですか。</a:t>
            </a:r>
            <a:endParaRPr lang="en-AU" dirty="0"/>
          </a:p>
        </p:txBody>
      </p:sp>
      <p:pic>
        <p:nvPicPr>
          <p:cNvPr id="5122" name="Picture 2" descr="H:\2012\year 9\imagesCA2W1XJ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01157"/>
            <a:ext cx="5795941" cy="37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ふでばこ　（ふでいれ）</a:t>
            </a:r>
            <a:endParaRPr lang="en-AU" dirty="0"/>
          </a:p>
        </p:txBody>
      </p:sp>
      <p:pic>
        <p:nvPicPr>
          <p:cNvPr id="5122" name="Picture 2" descr="H:\2012\year 9\imagesCA2W1XJ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01157"/>
            <a:ext cx="5795941" cy="37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61407f2-4314-4d5c-a47a-78c023e54cd1">XFS26FUN2J5T-22-9535</_dlc_DocId>
    <_dlc_DocIdUrl xmlns="a61407f2-4314-4d5c-a47a-78c023e54cd1">
      <Url>http://portal/Student_Resources/_layouts/DocIdRedir.aspx?ID=XFS26FUN2J5T-22-9535</Url>
      <Description>XFS26FUN2J5T-22-9535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C1F05519A62478158EE039A8BA992" ma:contentTypeVersion="1" ma:contentTypeDescription="Create a new document." ma:contentTypeScope="" ma:versionID="95fb8f2190eae95fa0ccd92d4915911f">
  <xsd:schema xmlns:xsd="http://www.w3.org/2001/XMLSchema" xmlns:xs="http://www.w3.org/2001/XMLSchema" xmlns:p="http://schemas.microsoft.com/office/2006/metadata/properties" xmlns:ns2="a61407f2-4314-4d5c-a47a-78c023e54cd1" targetNamespace="http://schemas.microsoft.com/office/2006/metadata/properties" ma:root="true" ma:fieldsID="35d4dac386cc207e4771dce6faff0fed" ns2:_="">
    <xsd:import namespace="a61407f2-4314-4d5c-a47a-78c023e54cd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07f2-4314-4d5c-a47a-78c023e54c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93473C-B8D5-4231-8EA9-D81F32ABBF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4DEBAE-D409-4BF9-B4C9-D12A2D22B15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A74340F-53F0-422C-AF0E-095B42CCB95D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a61407f2-4314-4d5c-a47a-78c023e54cd1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3FB0CC0-13DE-4A3C-B994-3B8F933E22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07f2-4314-4d5c-a47a-78c023e54c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184</Words>
  <Application>Microsoft Office PowerPoint</Application>
  <PresentationFormat>On-screen Show (4:3)</PresentationFormat>
  <Paragraphs>58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School Objects</vt:lpstr>
      <vt:lpstr>これ　は　なんですか。</vt:lpstr>
      <vt:lpstr>えんぴつ</vt:lpstr>
      <vt:lpstr>これ　は　なんですか。</vt:lpstr>
      <vt:lpstr>はさみ</vt:lpstr>
      <vt:lpstr>これ　は　なんですか。</vt:lpstr>
      <vt:lpstr>いす</vt:lpstr>
      <vt:lpstr>これ　は　なんですか。</vt:lpstr>
      <vt:lpstr>ふでばこ　（ふでいれ）</vt:lpstr>
      <vt:lpstr>これ　は　なんですか。</vt:lpstr>
      <vt:lpstr>じょうぎ</vt:lpstr>
      <vt:lpstr>これ　は　なんですか。</vt:lpstr>
      <vt:lpstr>ドア</vt:lpstr>
      <vt:lpstr>これ　は　なんですか。</vt:lpstr>
      <vt:lpstr>ノート</vt:lpstr>
      <vt:lpstr>これ　は　なんですか。</vt:lpstr>
      <vt:lpstr>ほんだな</vt:lpstr>
      <vt:lpstr>これ　は　なんですか。</vt:lpstr>
      <vt:lpstr>ホワイトボード </vt:lpstr>
      <vt:lpstr>これ　は　なんですか。</vt:lpstr>
      <vt:lpstr>ほん</vt:lpstr>
      <vt:lpstr>これ　は　なんですか。</vt:lpstr>
      <vt:lpstr>ペン </vt:lpstr>
      <vt:lpstr>これ　は　なんですか。</vt:lpstr>
      <vt:lpstr>まど</vt:lpstr>
      <vt:lpstr>これ　は　なんですか。</vt:lpstr>
      <vt:lpstr>けしごむ</vt:lpstr>
      <vt:lpstr>これ　は　なんですか。</vt:lpstr>
      <vt:lpstr>つくえ</vt:lpstr>
      <vt:lpstr>これ　は　なんですか。</vt:lpstr>
      <vt:lpstr>パソコン </vt:lpstr>
      <vt:lpstr>これ　は　なんですか。</vt:lpstr>
      <vt:lpstr>オーガナイザー </vt:lpstr>
      <vt:lpstr>これ　は　なんですか。</vt:lpstr>
      <vt:lpstr>シーディープレーヤー </vt:lpstr>
      <vt:lpstr>これ　は　なんですか。</vt:lpstr>
      <vt:lpstr>フォルダー</vt:lpstr>
      <vt:lpstr>これ　は　なんですか。</vt:lpstr>
      <vt:lpstr>いろえんぴつ</vt:lpstr>
      <vt:lpstr>これ　は　なんですか。</vt:lpstr>
      <vt:lpstr>とけい</vt:lpstr>
      <vt:lpstr>これ　は　なんですか。</vt:lpstr>
      <vt:lpstr>コンピュータ</vt:lpstr>
      <vt:lpstr>これ　は　なんですか。</vt:lpstr>
      <vt:lpstr>プリンター</vt:lpstr>
      <vt:lpstr>これ　は　なんですか。</vt:lpstr>
      <vt:lpstr>テレビ</vt:lpstr>
      <vt:lpstr>これ　は　なんですか。</vt:lpstr>
      <vt:lpstr>かばん</vt:lpstr>
      <vt:lpstr>これ　は　なんですか。</vt:lpstr>
      <vt:lpstr>けいさんき</vt:lpstr>
      <vt:lpstr>これ　は　なんですか。</vt:lpstr>
      <vt:lpstr>ごみばこ</vt:lpstr>
      <vt:lpstr>これは　だれ　ですか。</vt:lpstr>
      <vt:lpstr>せんせい</vt:lpstr>
      <vt:lpstr>これは　だれ　ですか。</vt:lpstr>
      <vt:lpstr>がくせい</vt:lpstr>
      <vt:lpstr>よくがんばりました</vt:lpstr>
    </vt:vector>
  </TitlesOfParts>
  <Company>LJBC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Objects</dc:title>
  <dc:creator>Shiny Joseph</dc:creator>
  <cp:lastModifiedBy>Bill &amp; Inge</cp:lastModifiedBy>
  <cp:revision>19</cp:revision>
  <dcterms:created xsi:type="dcterms:W3CDTF">2012-01-19T04:20:48Z</dcterms:created>
  <dcterms:modified xsi:type="dcterms:W3CDTF">2013-02-07T03:00:26Z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0x01010047BC1F05519A62478158EE039A8BA992</vt:lpwstr>
  </property>
  <property fmtid="{D5CDD505-2E9C-101B-9397-08002B2CF9AE}" pid="3" name="_dlc_DocIdItemGuid">
    <vt:lpwstr>2eb010dc-1926-4796-83d4-a6f7e6627497</vt:lpwstr>
  </property>
</Properties>
</file>