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7" r:id="rId4"/>
    <p:sldId id="265" r:id="rId5"/>
    <p:sldId id="264" r:id="rId6"/>
    <p:sldId id="259" r:id="rId7"/>
    <p:sldId id="266" r:id="rId8"/>
    <p:sldId id="260" r:id="rId9"/>
    <p:sldId id="261" r:id="rId10"/>
    <p:sldId id="262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>
        <p:scale>
          <a:sx n="118" d="100"/>
          <a:sy n="118" d="100"/>
        </p:scale>
        <p:origin x="-143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7E9E-4F56-40BD-B106-AD4AA1B7444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B6BA4-F0FA-480E-924D-F69F99665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6BA4-F0FA-480E-924D-F69F996659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0FD5-85B9-4E87-B53D-D3A2817640F4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811E-CCF1-4FF8-9203-8BC1E9A93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A119-9460-44A4-879A-9ECCFEFF60E6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0D3B-F82C-44A5-8B80-71FC322B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D57F-CE8F-4936-8296-3B74AE8C812B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10B5-FD1E-4C0E-BFBF-50688BB6D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C58F-B0FF-481E-9E93-99C180E469C3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6FD9-1EF4-48AE-B546-57DA6D899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F6FF-0E84-42C3-ADDD-24FCE00C38D1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D7F9-400C-4FF6-A6C3-40B704182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E410-8BE8-49C8-8BF6-2D42BFB3B9AE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F0DC6-0530-4CD5-975D-C681C4FA7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125C-ECB2-4EF2-A50F-627AECE874C8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798C-2959-4429-A15C-F1AA500AB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A19C-B04A-4FFF-9231-7ABCE2622B39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CFB8-D671-417B-BC7A-D647B6AE7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DDAC3-45E9-401C-A49C-FE18E77DDE63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9296-7648-4471-B1D2-AF18A049A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E74F-CF68-4D5D-8BDE-3B4EBA7F5AE0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D80B-CE5D-49FE-8DD3-427A341F2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EAE9-D16B-4BA8-9E66-A9B2D56B31A5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E800-1A16-449B-8134-585117F21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96F86-B377-4284-BB74-22C56C5047B3}" type="datetimeFigureOut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2A01CD-BF8D-46BE-94A0-4529D5645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4267200" cy="3657600"/>
          </a:xfrm>
        </p:spPr>
        <p:txBody>
          <a:bodyPr/>
          <a:lstStyle/>
          <a:p>
            <a:pPr eaLnBrk="1" hangingPunct="1"/>
            <a:r>
              <a:rPr lang="ja-JP" altLang="en-US" sz="6000" smtClean="0"/>
              <a:t>さだこ</a:t>
            </a:r>
            <a:endParaRPr lang="en-US" sz="6000" smtClean="0"/>
          </a:p>
        </p:txBody>
      </p:sp>
      <p:pic>
        <p:nvPicPr>
          <p:cNvPr id="13315" name="Picture 3" descr="DSC021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0" name="Content Placeholder 3" descr="DSC021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4" name="Content Placeholder 3" descr="DSC021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0" r="-71220"/>
          <a:stretch>
            <a:fillRect/>
          </a:stretch>
        </p:blipFill>
        <p:spPr>
          <a:xfrm>
            <a:off x="-1905000" y="838200"/>
            <a:ext cx="8915400" cy="5440363"/>
          </a:xfrm>
        </p:spPr>
      </p:pic>
      <p:pic>
        <p:nvPicPr>
          <p:cNvPr id="23555" name="Picture 4" descr="DSC021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"/>
            <a:ext cx="403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8" name="Content Placeholder 5" descr="DSC021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0" r="-71220"/>
          <a:stretch>
            <a:fillRect/>
          </a:stretch>
        </p:blipFill>
        <p:spPr>
          <a:xfrm>
            <a:off x="-2057400" y="274638"/>
            <a:ext cx="7924800" cy="5851525"/>
          </a:xfrm>
        </p:spPr>
      </p:pic>
      <p:pic>
        <p:nvPicPr>
          <p:cNvPr id="24579" name="Picture 6" descr="DSC021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"/>
            <a:ext cx="449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2" name="Content Placeholder 3" descr="DSC0212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0" r="-71220"/>
          <a:stretch>
            <a:fillRect/>
          </a:stretch>
        </p:blipFill>
        <p:spPr>
          <a:xfrm>
            <a:off x="-457200" y="237550"/>
            <a:ext cx="10287000" cy="6164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Sadako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the 1000 paper cranes</a:t>
            </a:r>
            <a:endParaRPr lang="en-US" dirty="0"/>
          </a:p>
        </p:txBody>
      </p:sp>
      <p:pic>
        <p:nvPicPr>
          <p:cNvPr id="14338" name="Content Placeholder 3" descr="DSC0213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0" r="-712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152400" y="381000"/>
            <a:ext cx="5638800" cy="58515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Complete these questions after reading the </a:t>
            </a:r>
            <a:r>
              <a:rPr lang="en-US" dirty="0" err="1" smtClean="0"/>
              <a:t>Sadoko</a:t>
            </a:r>
            <a:r>
              <a:rPr lang="ja-JP" altLang="en-US" dirty="0" smtClean="0"/>
              <a:t>　さだこ</a:t>
            </a:r>
            <a:r>
              <a:rPr lang="en-US" dirty="0" smtClean="0"/>
              <a:t> story.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1.	Who was </a:t>
            </a:r>
            <a:r>
              <a:rPr lang="en-US" dirty="0" err="1" smtClean="0"/>
              <a:t>Sadako</a:t>
            </a:r>
            <a:r>
              <a:rPr lang="ja-JP" altLang="en-US" dirty="0" smtClean="0"/>
              <a:t>　さだこ</a:t>
            </a:r>
            <a:r>
              <a:rPr lang="en-US" dirty="0" smtClean="0"/>
              <a:t>?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2</a:t>
            </a:r>
            <a:r>
              <a:rPr lang="en-US" dirty="0" smtClean="0"/>
              <a:t>.	 Where was the story set?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 </a:t>
            </a:r>
            <a:r>
              <a:rPr lang="en-US" dirty="0" smtClean="0"/>
              <a:t>(</a:t>
            </a:r>
            <a:r>
              <a:rPr lang="en-US" dirty="0" smtClean="0"/>
              <a:t>Country and city)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5363" name="Picture 5" descr="DSC021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83262"/>
            <a:ext cx="340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7763" y="1524000"/>
            <a:ext cx="5753437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3.	What was wrong with her </a:t>
            </a:r>
            <a:r>
              <a:rPr lang="en-US" sz="3200" dirty="0" smtClean="0"/>
              <a:t>and how </a:t>
            </a:r>
            <a:r>
              <a:rPr lang="en-US" sz="3200" dirty="0" smtClean="0"/>
              <a:t>did she get sick?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29473" y="3733800"/>
            <a:ext cx="5677237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4.	What was another name for the atomic bomb?</a:t>
            </a:r>
          </a:p>
        </p:txBody>
      </p:sp>
      <p:pic>
        <p:nvPicPr>
          <p:cNvPr id="16387" name="Picture 3" descr="DSC02168.JPG"/>
          <p:cNvPicPr>
            <a:picLocks noChangeAspect="1"/>
          </p:cNvPicPr>
          <p:nvPr/>
        </p:nvPicPr>
        <p:blipFill>
          <a:blip r:embed="rId2"/>
          <a:srcRect l="15807" r="8672"/>
          <a:stretch>
            <a:fillRect/>
          </a:stretch>
        </p:blipFill>
        <p:spPr bwMode="auto">
          <a:xfrm>
            <a:off x="5943600" y="1143000"/>
            <a:ext cx="3121025" cy="471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487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5.	This story was set in 1954. </a:t>
            </a:r>
            <a:r>
              <a:rPr lang="en-US" dirty="0" err="1" smtClean="0"/>
              <a:t>Sadako</a:t>
            </a:r>
            <a:r>
              <a:rPr lang="en-US" dirty="0" smtClean="0"/>
              <a:t> </a:t>
            </a:r>
            <a:r>
              <a:rPr lang="ja-JP" altLang="en-US" dirty="0" smtClean="0"/>
              <a:t>さだこ　</a:t>
            </a:r>
            <a:r>
              <a:rPr lang="en-US" dirty="0" smtClean="0"/>
              <a:t>was </a:t>
            </a:r>
            <a:r>
              <a:rPr lang="en-US" dirty="0" smtClean="0"/>
              <a:t>11 years old. She was two when the atomic bomb was dropped. Using this information, what year did this occur?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6.	What do you think about war?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7410" name="Picture 3" descr="DSC022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33400"/>
            <a:ext cx="4057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7.	What other things could countries and/or    governments do to prevent war (or going to war)?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08966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971550" lvl="1" indent="-514350" eaLnBrk="1" fontAlgn="auto" hangingPunct="1">
              <a:spcAft>
                <a:spcPts val="0"/>
              </a:spcAft>
              <a:buFont typeface="Arial"/>
              <a:buAutoNum type="arabicPeriod" startAt="8"/>
              <a:defRPr/>
            </a:pPr>
            <a:r>
              <a:rPr lang="en-US" dirty="0" smtClean="0"/>
              <a:t>What are some of the negative aspects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       of nuclear warfare?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</p:txBody>
      </p:sp>
      <p:pic>
        <p:nvPicPr>
          <p:cNvPr id="18435" name="Picture 3" descr="DSC021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9.	Illustrate one of the things you remember about the story?</a:t>
            </a:r>
          </a:p>
        </p:txBody>
      </p:sp>
      <p:pic>
        <p:nvPicPr>
          <p:cNvPr id="19458" name="Content Placeholder 3" descr="DSC0213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0" r="-712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10.	If you could write one sentence about </a:t>
            </a:r>
            <a:r>
              <a:rPr lang="en-US" sz="3200" dirty="0" smtClean="0"/>
              <a:t>peace</a:t>
            </a:r>
            <a:r>
              <a:rPr lang="ja-JP" altLang="en-US" sz="3200" dirty="0" smtClean="0"/>
              <a:t>　（へいわ　平和）</a:t>
            </a:r>
            <a:r>
              <a:rPr lang="en-US" sz="3200" dirty="0" smtClean="0"/>
              <a:t>, </a:t>
            </a:r>
            <a:r>
              <a:rPr lang="en-US" sz="3200" dirty="0" smtClean="0"/>
              <a:t>that everyone in the world got a chance to read</a:t>
            </a:r>
            <a:r>
              <a:rPr lang="en-US" sz="3200" dirty="0" smtClean="0"/>
              <a:t>…</a:t>
            </a:r>
            <a:br>
              <a:rPr lang="en-US" sz="3200" dirty="0" smtClean="0"/>
            </a:br>
            <a:r>
              <a:rPr lang="en-US" sz="3200" dirty="0" smtClean="0"/>
              <a:t>                                                         </a:t>
            </a:r>
            <a:r>
              <a:rPr lang="en-US" sz="3200" dirty="0" smtClean="0"/>
              <a:t>what would it be?</a:t>
            </a:r>
            <a:endParaRPr lang="en-US" sz="3200" dirty="0"/>
          </a:p>
        </p:txBody>
      </p:sp>
      <p:pic>
        <p:nvPicPr>
          <p:cNvPr id="20482" name="Content Placeholder 3" descr="DSC021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0" r="-71220"/>
          <a:stretch>
            <a:fillRect/>
          </a:stretch>
        </p:blipFill>
        <p:spPr>
          <a:xfrm>
            <a:off x="2607035" y="2057400"/>
            <a:ext cx="8915400" cy="4724400"/>
          </a:xfrm>
        </p:spPr>
      </p:pic>
      <p:pic>
        <p:nvPicPr>
          <p:cNvPr id="20483" name="Picture 4" descr="DSC021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47191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DSC021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32</Words>
  <Application>Microsoft Office PowerPoint</Application>
  <PresentationFormat>On-screen Show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さだこ</vt:lpstr>
      <vt:lpstr>Sadako  and the 1000 paper cranes</vt:lpstr>
      <vt:lpstr> </vt:lpstr>
      <vt:lpstr>3. What was wrong with her and how did she get sick?</vt:lpstr>
      <vt:lpstr>PowerPoint Presentation</vt:lpstr>
      <vt:lpstr>     7. What other things could countries and/or    governments do to prevent war (or going to war)?</vt:lpstr>
      <vt:lpstr>9. Illustrate one of the things you remember about the story?</vt:lpstr>
      <vt:lpstr> 10. If you could write one sentence about peace　（へいわ　平和）, that everyone in the world got a chance to read…                                                          what would it be?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さだこ</dc:title>
  <dc:creator>Grange Schools</dc:creator>
  <cp:lastModifiedBy>Bill &amp; Inge</cp:lastModifiedBy>
  <cp:revision>5</cp:revision>
  <dcterms:created xsi:type="dcterms:W3CDTF">2009-07-06T10:47:19Z</dcterms:created>
  <dcterms:modified xsi:type="dcterms:W3CDTF">2012-10-12T03:30:05Z</dcterms:modified>
</cp:coreProperties>
</file>