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3" r:id="rId4"/>
    <p:sldId id="258" r:id="rId5"/>
    <p:sldId id="264" r:id="rId6"/>
    <p:sldId id="259" r:id="rId7"/>
    <p:sldId id="265" r:id="rId8"/>
    <p:sldId id="260" r:id="rId9"/>
    <p:sldId id="266" r:id="rId10"/>
    <p:sldId id="261" r:id="rId11"/>
    <p:sldId id="267" r:id="rId12"/>
    <p:sldId id="262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1" autoAdjust="0"/>
    <p:restoredTop sz="94676" autoAdjust="0"/>
  </p:normalViewPr>
  <p:slideViewPr>
    <p:cSldViewPr>
      <p:cViewPr>
        <p:scale>
          <a:sx n="118" d="100"/>
          <a:sy n="118" d="100"/>
        </p:scale>
        <p:origin x="-1434" y="-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AC9C-376D-4311-9BE4-8E556F598070}" type="datetimeFigureOut">
              <a:rPr lang="en-AU" smtClean="0"/>
              <a:t>16/10/2012</a:t>
            </a:fld>
            <a:endParaRPr lang="en-A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BA990-7A77-4077-A6B5-5D3644A6D702}" type="slidenum">
              <a:rPr lang="en-AU" smtClean="0"/>
              <a:t>‹#›</a:t>
            </a:fld>
            <a:endParaRPr lang="en-AU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AC9C-376D-4311-9BE4-8E556F598070}" type="datetimeFigureOut">
              <a:rPr lang="en-AU" smtClean="0"/>
              <a:t>16/10/2012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BA990-7A77-4077-A6B5-5D3644A6D70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AC9C-376D-4311-9BE4-8E556F598070}" type="datetimeFigureOut">
              <a:rPr lang="en-AU" smtClean="0"/>
              <a:t>16/10/2012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BA990-7A77-4077-A6B5-5D3644A6D70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AC9C-376D-4311-9BE4-8E556F598070}" type="datetimeFigureOut">
              <a:rPr lang="en-AU" smtClean="0"/>
              <a:t>16/10/2012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BA990-7A77-4077-A6B5-5D3644A6D70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AC9C-376D-4311-9BE4-8E556F598070}" type="datetimeFigureOut">
              <a:rPr lang="en-AU" smtClean="0"/>
              <a:t>16/10/2012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6ABA990-7A77-4077-A6B5-5D3644A6D702}" type="slidenum">
              <a:rPr lang="en-AU" smtClean="0"/>
              <a:t>‹#›</a:t>
            </a:fld>
            <a:endParaRPr lang="en-A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AC9C-376D-4311-9BE4-8E556F598070}" type="datetimeFigureOut">
              <a:rPr lang="en-AU" smtClean="0"/>
              <a:t>16/10/2012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BA990-7A77-4077-A6B5-5D3644A6D70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AC9C-376D-4311-9BE4-8E556F598070}" type="datetimeFigureOut">
              <a:rPr lang="en-AU" smtClean="0"/>
              <a:t>16/10/2012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BA990-7A77-4077-A6B5-5D3644A6D70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AC9C-376D-4311-9BE4-8E556F598070}" type="datetimeFigureOut">
              <a:rPr lang="en-AU" smtClean="0"/>
              <a:t>16/10/2012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BA990-7A77-4077-A6B5-5D3644A6D70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AC9C-376D-4311-9BE4-8E556F598070}" type="datetimeFigureOut">
              <a:rPr lang="en-AU" smtClean="0"/>
              <a:t>16/10/2012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BA990-7A77-4077-A6B5-5D3644A6D70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AC9C-376D-4311-9BE4-8E556F598070}" type="datetimeFigureOut">
              <a:rPr lang="en-AU" smtClean="0"/>
              <a:t>16/10/2012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BA990-7A77-4077-A6B5-5D3644A6D70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AC9C-376D-4311-9BE4-8E556F598070}" type="datetimeFigureOut">
              <a:rPr lang="en-AU" smtClean="0"/>
              <a:t>16/10/2012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BA990-7A77-4077-A6B5-5D3644A6D702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614AC9C-376D-4311-9BE4-8E556F598070}" type="datetimeFigureOut">
              <a:rPr lang="en-AU" smtClean="0"/>
              <a:t>16/10/2012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6ABA990-7A77-4077-A6B5-5D3644A6D702}" type="slidenum">
              <a:rPr lang="en-AU" smtClean="0"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en-AU" sz="7200" dirty="0" smtClean="0">
                <a:solidFill>
                  <a:schemeClr val="bg1"/>
                </a:solidFill>
              </a:rPr>
              <a:t>Positions </a:t>
            </a:r>
            <a:endParaRPr lang="en-AU" sz="72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solidFill>
            <a:srgbClr val="FFFF66"/>
          </a:solidFill>
        </p:spPr>
        <p:txBody>
          <a:bodyPr>
            <a:normAutofit/>
          </a:bodyPr>
          <a:lstStyle/>
          <a:p>
            <a:r>
              <a:rPr lang="en-AU" sz="8000" dirty="0" smtClean="0">
                <a:ln>
                  <a:solidFill>
                    <a:schemeClr val="tx1"/>
                  </a:solidFill>
                </a:ln>
                <a:solidFill>
                  <a:schemeClr val="bg1"/>
                </a:solidFill>
              </a:rPr>
              <a:t>Kanji</a:t>
            </a:r>
            <a:endParaRPr lang="en-AU" sz="8000" dirty="0">
              <a:ln>
                <a:solidFill>
                  <a:schemeClr val="tx1"/>
                </a:solidFill>
              </a:ln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066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913" y="-428625"/>
            <a:ext cx="5718175" cy="771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78517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10000" dirty="0" smtClean="0">
                <a:solidFill>
                  <a:schemeClr val="bg1"/>
                </a:solidFill>
              </a:rPr>
              <a:t>うし</a:t>
            </a:r>
            <a:r>
              <a:rPr lang="en-AU" altLang="ja-JP" sz="10000" dirty="0" smtClean="0">
                <a:solidFill>
                  <a:schemeClr val="bg1"/>
                </a:solidFill>
              </a:rPr>
              <a:t>(</a:t>
            </a:r>
            <a:r>
              <a:rPr lang="ja-JP" altLang="en-US" sz="10000" dirty="0" smtClean="0">
                <a:solidFill>
                  <a:schemeClr val="bg1"/>
                </a:solidFill>
              </a:rPr>
              <a:t>ろ</a:t>
            </a:r>
            <a:r>
              <a:rPr lang="en-AU" altLang="ja-JP" sz="10000" dirty="0" smtClean="0">
                <a:solidFill>
                  <a:schemeClr val="bg1"/>
                </a:solidFill>
              </a:rPr>
              <a:t>)</a:t>
            </a:r>
            <a:endParaRPr lang="en-AU" sz="10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sz="9600" dirty="0" smtClean="0">
                <a:solidFill>
                  <a:schemeClr val="bg1"/>
                </a:solidFill>
                <a:latin typeface="+mj-lt"/>
              </a:rPr>
              <a:t>Behind</a:t>
            </a:r>
            <a:endParaRPr lang="en-AU" sz="9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69162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913" y="-428625"/>
            <a:ext cx="5718175" cy="771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0418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10000" dirty="0" smtClean="0">
                <a:solidFill>
                  <a:schemeClr val="bg1"/>
                </a:solidFill>
              </a:rPr>
              <a:t>そと</a:t>
            </a:r>
            <a:endParaRPr lang="en-AU" sz="10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sz="9600" dirty="0" smtClean="0">
                <a:solidFill>
                  <a:schemeClr val="bg1"/>
                </a:solidFill>
                <a:latin typeface="+mj-lt"/>
              </a:rPr>
              <a:t>Outside</a:t>
            </a:r>
            <a:endParaRPr lang="en-AU" sz="9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04860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-99392"/>
            <a:ext cx="11037540" cy="7613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37584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10000" dirty="0" smtClean="0">
                <a:solidFill>
                  <a:schemeClr val="bg1"/>
                </a:solidFill>
              </a:rPr>
              <a:t>ちか</a:t>
            </a:r>
            <a:r>
              <a:rPr lang="en-AU" altLang="ja-JP" sz="10000" dirty="0" smtClean="0">
                <a:solidFill>
                  <a:schemeClr val="bg1"/>
                </a:solidFill>
              </a:rPr>
              <a:t>(</a:t>
            </a:r>
            <a:r>
              <a:rPr lang="ja-JP" altLang="en-US" sz="10000" dirty="0" smtClean="0">
                <a:solidFill>
                  <a:schemeClr val="bg1"/>
                </a:solidFill>
              </a:rPr>
              <a:t>く</a:t>
            </a:r>
            <a:r>
              <a:rPr lang="en-AU" altLang="ja-JP" sz="10000" dirty="0" smtClean="0">
                <a:solidFill>
                  <a:schemeClr val="bg1"/>
                </a:solidFill>
              </a:rPr>
              <a:t>)</a:t>
            </a:r>
            <a:endParaRPr lang="en-AU" sz="10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sz="9600" dirty="0" smtClean="0">
                <a:solidFill>
                  <a:schemeClr val="bg1"/>
                </a:solidFill>
                <a:latin typeface="+mj-lt"/>
              </a:rPr>
              <a:t>Close</a:t>
            </a:r>
            <a:endParaRPr lang="en-AU" sz="9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591641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-42214"/>
            <a:ext cx="10559330" cy="67818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2923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9600" dirty="0" smtClean="0">
                <a:solidFill>
                  <a:schemeClr val="bg1"/>
                </a:solidFill>
              </a:rPr>
              <a:t>みぎ</a:t>
            </a:r>
            <a:endParaRPr lang="en-AU" sz="9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sz="9600" dirty="0" smtClean="0">
                <a:solidFill>
                  <a:schemeClr val="bg1"/>
                </a:solidFill>
                <a:latin typeface="+mj-lt"/>
              </a:rPr>
              <a:t>Right</a:t>
            </a:r>
            <a:endParaRPr lang="en-AU" sz="9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86466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216895"/>
            <a:ext cx="10330574" cy="66542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883377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9600" dirty="0">
                <a:solidFill>
                  <a:schemeClr val="bg1"/>
                </a:solidFill>
              </a:rPr>
              <a:t>ひだり</a:t>
            </a:r>
            <a:endParaRPr lang="en-AU" sz="9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sz="9600" dirty="0" smtClean="0">
                <a:solidFill>
                  <a:schemeClr val="bg1"/>
                </a:solidFill>
                <a:latin typeface="+mj-lt"/>
              </a:rPr>
              <a:t>Left</a:t>
            </a:r>
            <a:endParaRPr lang="en-AU" sz="9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5506797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913" y="-428625"/>
            <a:ext cx="5718175" cy="771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5100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10000" dirty="0">
                <a:solidFill>
                  <a:schemeClr val="bg1"/>
                </a:solidFill>
              </a:rPr>
              <a:t>うえ</a:t>
            </a:r>
            <a:endParaRPr lang="en-AU" sz="10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sz="9600" dirty="0" smtClean="0">
                <a:solidFill>
                  <a:schemeClr val="bg1"/>
                </a:solidFill>
                <a:latin typeface="+mj-lt"/>
              </a:rPr>
              <a:t>Above/on</a:t>
            </a:r>
            <a:endParaRPr lang="en-AU" sz="9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263850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913" y="-428625"/>
            <a:ext cx="5718175" cy="771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5479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10000" dirty="0" smtClean="0">
                <a:solidFill>
                  <a:schemeClr val="bg1"/>
                </a:solidFill>
              </a:rPr>
              <a:t>した</a:t>
            </a:r>
            <a:endParaRPr lang="en-AU" sz="10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AU" sz="9600" dirty="0" smtClean="0">
                <a:solidFill>
                  <a:schemeClr val="bg1"/>
                </a:solidFill>
                <a:latin typeface="+mj-lt"/>
              </a:rPr>
              <a:t>Below/under</a:t>
            </a:r>
            <a:endParaRPr lang="en-AU" sz="9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635440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913" y="-428625"/>
            <a:ext cx="5718175" cy="771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90142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9600" dirty="0" smtClean="0">
                <a:solidFill>
                  <a:schemeClr val="bg1"/>
                </a:solidFill>
              </a:rPr>
              <a:t>なか</a:t>
            </a:r>
            <a:endParaRPr lang="en-AU" sz="96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AU" sz="8800" dirty="0" smtClean="0">
                <a:solidFill>
                  <a:schemeClr val="bg1"/>
                </a:solidFill>
                <a:latin typeface="+mj-lt"/>
              </a:rPr>
              <a:t>In/inside/middle</a:t>
            </a:r>
            <a:endParaRPr lang="en-AU" sz="8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561495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913" y="-428625"/>
            <a:ext cx="5718175" cy="7715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3562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ja-JP" altLang="en-US" sz="10000" dirty="0" smtClean="0">
                <a:solidFill>
                  <a:schemeClr val="bg1"/>
                </a:solidFill>
              </a:rPr>
              <a:t>まえ</a:t>
            </a:r>
            <a:endParaRPr lang="en-AU" sz="10000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AU" sz="9600" dirty="0" smtClean="0">
                <a:solidFill>
                  <a:schemeClr val="bg1"/>
                </a:solidFill>
                <a:latin typeface="+mj-lt"/>
              </a:rPr>
              <a:t>In front</a:t>
            </a:r>
            <a:endParaRPr lang="en-AU" sz="96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263066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57</TotalTime>
  <Words>37</Words>
  <Application>Microsoft Office PowerPoint</Application>
  <PresentationFormat>On-screen Show (4:3)</PresentationFormat>
  <Paragraphs>20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Apex</vt:lpstr>
      <vt:lpstr>Positions </vt:lpstr>
      <vt:lpstr>PowerPoint Presentation</vt:lpstr>
      <vt:lpstr>うえ</vt:lpstr>
      <vt:lpstr>PowerPoint Presentation</vt:lpstr>
      <vt:lpstr>した</vt:lpstr>
      <vt:lpstr>PowerPoint Presentation</vt:lpstr>
      <vt:lpstr>なか</vt:lpstr>
      <vt:lpstr>PowerPoint Presentation</vt:lpstr>
      <vt:lpstr>まえ</vt:lpstr>
      <vt:lpstr>PowerPoint Presentation</vt:lpstr>
      <vt:lpstr>うし(ろ)</vt:lpstr>
      <vt:lpstr>PowerPoint Presentation</vt:lpstr>
      <vt:lpstr>そと</vt:lpstr>
      <vt:lpstr>PowerPoint Presentation</vt:lpstr>
      <vt:lpstr>ちか(く)</vt:lpstr>
      <vt:lpstr>PowerPoint Presentation</vt:lpstr>
      <vt:lpstr>みぎ</vt:lpstr>
      <vt:lpstr>PowerPoint Presentation</vt:lpstr>
      <vt:lpstr>ひだり</vt:lpstr>
    </vt:vector>
  </TitlesOfParts>
  <Company>St. Edmund's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Positions/Locations</dc:title>
  <dc:creator>Sangston, Samantha</dc:creator>
  <cp:lastModifiedBy>Bill &amp; Inge</cp:lastModifiedBy>
  <cp:revision>13</cp:revision>
  <dcterms:created xsi:type="dcterms:W3CDTF">2012-07-27T03:32:18Z</dcterms:created>
  <dcterms:modified xsi:type="dcterms:W3CDTF">2012-10-16T03:39:01Z</dcterms:modified>
</cp:coreProperties>
</file>