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4" r:id="rId3"/>
    <p:sldId id="257" r:id="rId4"/>
    <p:sldId id="258" r:id="rId5"/>
    <p:sldId id="259" r:id="rId6"/>
    <p:sldId id="265" r:id="rId7"/>
    <p:sldId id="266" r:id="rId8"/>
    <p:sldId id="267" r:id="rId9"/>
    <p:sldId id="276" r:id="rId10"/>
    <p:sldId id="268" r:id="rId11"/>
    <p:sldId id="277" r:id="rId12"/>
    <p:sldId id="279" r:id="rId13"/>
    <p:sldId id="269" r:id="rId14"/>
    <p:sldId id="270" r:id="rId15"/>
    <p:sldId id="271" r:id="rId16"/>
    <p:sldId id="272" r:id="rId17"/>
    <p:sldId id="260" r:id="rId18"/>
    <p:sldId id="261" r:id="rId19"/>
    <p:sldId id="262" r:id="rId20"/>
    <p:sldId id="275" r:id="rId21"/>
    <p:sldId id="26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82" autoAdjust="0"/>
    <p:restoredTop sz="94660"/>
  </p:normalViewPr>
  <p:slideViewPr>
    <p:cSldViewPr>
      <p:cViewPr varScale="1">
        <p:scale>
          <a:sx n="110" d="100"/>
          <a:sy n="110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88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4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59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19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37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38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663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37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38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7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5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9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2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3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75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76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72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8CE453-F9DB-4CC5-A725-2A6FF29DB809}" type="datetimeFigureOut">
              <a:rPr lang="en-AU" smtClean="0"/>
              <a:t>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1C72-CD7C-4A82-B4FE-DE4BE20ADF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0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au/url?sa=i&amp;source=images&amp;cd=&amp;cad=rja&amp;docid=pnJaEgwBhU90LM&amp;tbnid=Vd040LdZivFRpM:&amp;ved=0CAgQjRwwAA&amp;url=http://media.photobucket.com/image/piplup%20pokemon/ashachupiplup25/piplupcolouringpage.png?o=1&amp;sortby=sevendaysview&amp;ei=b2I0Uc6IPNCamQXhuIHQCA&amp;psig=AFQjCNHkvsz6b8RfSvsxweVS0hrybJtULA&amp;ust=136247396802872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jcaliff.rubberslug.com/gallery/inv_info.asp?ItemID=11141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au/url?sa=i&amp;rct=j&amp;q=pikachu&amp;source=images&amp;cd=&amp;cad=rja&amp;docid=R9NlzJZYVgzjSM&amp;tbnid=avuuo8YyTsVNrM:&amp;ved=0CAUQjRw&amp;url=http://epicpinterestfail.com/2012/08/found-fail-pikachu-nailed-it/&amp;ei=v1Q0UeX1FejJmAXp14CoDw&amp;bvm=bv.43148975,d.dGY&amp;psig=AFQjCNGIoZ8i_ViCnoJ9l4MCJPb4vp1Tfw&amp;ust=136247045188590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oncoloring.com/lugia-is-a-psychic-and-flying-pokemon-a-legendary-pokemon-resembling-a-bird-a-dragon-or-a-sea-monste-coloring-page_4275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smoochum&amp;source=images&amp;cd=&amp;docid=BqAe60elz_SRGM&amp;tbnid=v-gbFDe3zpJc2M:&amp;ved=0CAUQjRw&amp;url=http://forums.gtsplus.net/lofiversion/index.php?t63183.html&amp;ei=uWM0UZKTItHvmAW1nYHYAQ&amp;bvm=bv.43148975,d.dGY&amp;psig=AFQjCNFUt4vgUgRVA-KoRRx_YlfS55nAhg&amp;ust=136247426646957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au/url?sa=i&amp;rct=j&amp;q=charizard+pokemon&amp;source=images&amp;cd=&amp;cad=rja&amp;docid=nyn9U_FG5W53UM&amp;tbnid=ZPCOm9w0xQLyXM:&amp;ved=0CAUQjRw&amp;url=http://naldzgraphics.net/inspirations/charizard-pokemon/&amp;ei=gmQ0UfS1KueJmwXr34DYDg&amp;bvm=bv.43148975,d.dGY&amp;psig=AFQjCNF_JZScOQRK61GhGF69rgnVvz4AaQ&amp;ust=136247440728300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grimer+pokemon&amp;source=images&amp;cd=&amp;docid=OCYa4uTC9DozPM&amp;tbnid=XSAolOLRt1IhNM:&amp;ved=0CAUQjRw&amp;url=http://s543.photobucket.com/albums/gg446/schrei_photo/Pokemon/?action=view&amp;current=Grimer-1.jpg&amp;&amp;ei=umU0UYfBNarumAW9pYHIDw&amp;psig=AFQjCNErU04vPbrn1rf9WwX8MEqdB0NpgQ&amp;ust=136247466478116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jcaliff.rubberslug.com/gallery/inv_info.asp?ItemID=11141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artoonwatcher.com/pokemon/pokemon-wallpapers/pokemon-wallpaper-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59" y="1268760"/>
            <a:ext cx="5772099" cy="43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778" y="5651816"/>
            <a:ext cx="541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Pokemon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Colours</a:t>
            </a:r>
            <a:endParaRPr lang="en-AU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345431" y="332656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/>
                <a:solidFill>
                  <a:schemeClr val="accent3"/>
                </a:solidFill>
              </a:rPr>
              <a:t>どん</a:t>
            </a:r>
            <a:r>
              <a:rPr lang="ja-JP" altLang="en-US" sz="5400" b="1" dirty="0">
                <a:ln/>
                <a:solidFill>
                  <a:schemeClr val="accent3"/>
                </a:solidFill>
              </a:rPr>
              <a:t>な</a:t>
            </a:r>
            <a:r>
              <a:rPr lang="ja-JP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いろですか。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ISEBUUExQWFRQVFxgYFhgWGBcaEhcXFxUYFRYYFBcXGygfFxwkHBUUHy8gJCcqLC4sFx4xNzAqNSYrLCkBCQoKDgwOGA8PGiwcHBwsKSkpKSkpLCwsLCkpLCwsKSksKSkpLCwsLCksKSwpLCwpLCksKSwpKSwpLCkpKSksLP/AABEIAMYA/wMBIgACEQEDEQH/xAAcAAEAAgMBAQEAAAAAAAAAAAAABAUCAwYHAQj/xABCEAACAQIEAggDBQUIAQUBAAABAgMAEQQSITEFQQYTIjJRYXGBUmKRByNCcqEUU4KSohUzQ4OxssHRFmNzk/DxJP/EABkBAQADAQEAAAAAAAAAAAAAAAABAgMEBf/EACURAQEAAgICAQMFAQAAAAAAAAABAhESIQMxQRMiUTJhcZGhFP/aAAwDAQACEQMRAD8A9xpSlApSlApSlApSlApSlApSlApSlApSlApSlApSlApSlApSqfiOOzlkBtGmkrDcm1+qQjY2ILHkCANSSoW4N65vB8JgRzDJDCWF2jcxpeRL6liRrIpIDeN1b8RCxuDJI00oiIiguucKAPvLXtFyS6lc5A+G1mLNUviHBpsv3Ts1jmVJGJZXF7NDM12U6kFXzKwJXsgmp1oThw+MdzNH+RmUD+EHKfcGtPDuKOs5w8xzFrmGSwBcDVkcAAZwNdALrfQZTX3g/EhOhurJIhyyxsLOjelz2SO0pBIIO51rX0g4dnizKcskZDo2+VlN1PmL7jmCRzqdSi+pUPhPEhPCsgFibhl5o6nK6H0YEX5786mVUKUpQKUpQKUpQKUpQKUpQKUpQKUpQKUpQKUpQKUpQKUpQKUpQRuJGQQydVYyZTkvbvW030+ulcY/EVaJequYwOyDfOzEm+e+udnJzX1zE31vXeVyfSfhJib9pisAGV5QRdQVIYTZbjTQB9RpZr3U5rY3SKu+GYMQxLGNSB2j8TElnb3YsfepJaqvhXH0lORh1ctr5CbhgN2iawzjx2I5gXF7MuKJQeIcOzlZEOSZO69tCt7mOQfiQ+HI2YWIqtx3F86lLFGGkinvA2vYEbi2oYaH/S3xeMCLf6VyHGJnZhKoLOosVG7pe5QfMLkr53GgY1fGfKLU7opxApMyMdJDlN/3yKMpH54sp/gXma7OvNlIYiSNtJFUhhsGXtxP7a/RRyrvuE8QE8KSAWzDUfCwOV1PowYe1VzmiVLpSlUSUpSgUpSgUpSgUpUPifFosOheVwqj1JP5VUEsdRoBzoJUkgUFmIAAJJJsABqSSdhXAdIPtTQEx4QBz+9b+7/y13f1Nh4ZhXO9MOmEmLuuqQ37KczbZpCNz8uw8yL1U9DOjZxuJym/UpZpW12vogPxNY+gDHwrrw8EmPLP+mVztusXf9CGY3xmLmBeQFYRI4Fkv2mVSQFDEC1gNFv+Kuygx8bmyOrHwBBPLXTlqPrVbNLFhlAjjUMezGkaqpY8lUCwGx8gASbAE1L4ZgGW7ytnlfvEdxByjjvso8d2NyfAc2Xd20nSfSlKqkpSlApSlApSlApSlAqljxE8gMiOmViwVHS6lVYqDnBuM1s17EWYaaXNjxPE9XDI43RGYeoUkfrWvC4fJGqfCqr/ACgL/wAVMHEYnh7xZlkhZYlYGNlJdFW1x20s0eQ3AZgtgF1verHhnSQplWc5lawSYWs19AJLaBuQYaNysdK6qqTinRuGQMV+7ZgcxABje+/WxHsvfmdGPxCr7/KNI3FsWGawOgqtqsw8zwy9TJqv4WuSAB4M2rpqBr2luL5lIerStYogoOqkt/hykkfJKdWHo+rD5s3xgV0fRLFZZZITs461PXRJR9erb1kaqiSMMCDsfr4gjzBsfasMHimQpKws8LXe2xUAiQr5GNmYDxy+FVym4mPQ6UpWC5SlKBSlKBSlKCJjsUy2WMAufHuqObvbUjwA1J00FyPMOKtJisccPn+7jkKzTMVNntIwvteyqFCjRWZtNRftuI9II8LFNPICWMpRVXvsU7KKPAWBYnYZifXzr/z3EgkwrBAGJJEUS6km5LMwOY352F/Cr43XcTwuSPjuik82LKYaCbqiVUSypIsZCizSOzAaE5iANxawr1XgHAY8JAsUettWY953PeZvoBbkAByrz7H/AGmYl4VRFEctxmkWxLeAjQg5b8738vEdZ0D49NiYpBPbPGy2IABZGXQtlNr5lcaAbDSr5+S5SS/BPHx7XOAhH7VKXBzhV6q+3VEDNl8+sDBvIR+IvcVXYzArIBe4IN1ZTldDtdWG3mNQRoQRpWuLiLw9nEWK7CYCyHw60f4TefcPipIWsqha0pSoClKUClKUClYySBQSxAAFyToABqSTyFV/B+keGxWbqJVkyWzAXBF9jZgCQbGx2Nj4U0LKlKUEHjEirFdiAoeMsT3QolUkseQtfXatiOGAIIIOxBuD6Eb1CkxJxBKxkrCDZnBsZLbrGRsvIuPML8Q+vwhP8O8LfFFZfqtij/xKamCXeqnjOMt2R71o/tqWBiuIUOo2ljWxt4yRXNvMqSOdlFQsVig7FgQQdQRsRyI8q0xiLUHFYYSLY+oOlwfEX05kWOhBINwSKicKmcFoZO+mqn4oz3SL6m22uuguSQTVneo+Kw+axXR11U8td1bxU2AI8gRqARoo3WrbBGCbHY6H30qPh5863tY7Mp3VhuD/AN8wQRoa3rMEBc7KCx9F1P6Cg6vgWIMmFgc7vFGx/iRT/wA1Oqv6PYcx4TDo2jJDEp9VjUH/AEqwrmaFKUoFKUoFKUoNCYJBIZAvbIsTr5XtyF8q3tvlW+wrm+KfZ3h58UZ3LBWHbjXshntYPmBuNNwNyAb7g9XQ0N6eI9GeB587ue43Vg+JCgsw8L5h9K9B6GYARiZhszKoPjkUk/1SMP4TVE3BJ4JJIijESOJEkUFogxy3HZW4ClFIWzHzOhPXcO4U3VLEAY4lGuyzSXuWJC/3QYkk27Wv4La1n6ra6c/JPpzGJzYpQ2UnXw/7rcarJOiGGDZ4Y0hkGzIgynS3aUWBB52sfOt0OOZWCTLkcmysCTFIfBGOzfI2u9swBNabczIYV49YSAP3bX6r+EgEx+wK/LzrODjSFgkgMUhNgslgGP8A6bg5ZPQG/iBUgitc0KupV1DK2hVgCpHmDoajQmUqoXCSRD7hrj93KzMnoj6vH/Uo5KK2rx1AwWUNCx0HWW6tjyCyglCTyUkN5VAsqUqNjMeseUG5Z7hVUXZranTkBpdjYC4udRQcD9rXSXKq4RD3xnm/JfsJ/EQSfJLbNXnnBuMSYWZZoj2lvoe6ynvI/wAp09CAdwK77FfZtPi8XLiMTKsayPcIgzyBAAqAsbKpyqt7Bhe9dFwroHgcPYrF1jD8UvbN/EA9kHzCiuzDyYYYcdb37ZXG27WmC6RxzRRyRq750VsqgHLmUNZ3uEUi+oLVlLHJLpJZI+aKSWbwDvpZfFQNfitcGVevl65dNX1bAAAWA0AGwHICoOKJklEYZlRVzuUYqxLHLGoZTcDsyE2+FeRIMyofCTmV5P3rsw/Ito4yPIqgb+Og1ScPlHdkEg+GdQfpJGAR6sHqg4hAYiWELRC5LKLPAeZaKQdw/K4TNy7V83ZWqDxTEFU03OlWiK5eKcMoZSCpFwRqCPEGsr1HfABWJi7BuSQB90xOpLJyJP4lsfG+1b4ySNRY+tx7HmPYelaqPoFZx4frCsVr9a2Uj5N5D/Jm9yBzr5arzorgdDO34xaPyive/q5Ab0CDcVXK6iZHQUpSsFylKxWQEkAgkaGx2Pn4UGVKUoFKgHjKG4jDS2Nj1YBUEbjOSEuPDNet+CxokBIBUqxVla2ZSLGxsSNQVIIJuGFBIpSlApSlArXiMOrqVdQynQgi4PqK2UoKts+HGpMkPibmSMfMd5E+bvDnm1KylcFQykEHUEagg6ggjcVKqmxSLhA0o0g1aVbaR3N2lT4V3Z123YWOYPMon3r463BBAIOhB1BHgRzFYxyq2xBHka2ZasK9sP1ClonCIoJKOfuAOdjvEPy9kfCa+8KLOTPIpV5AAqnvRxjVVPgxN3PPUA90VNeJTa4Bsbi/IjYjzrOoGNMtYYrGJGhd2CqouSTYAVw/HPteggdo1hmd13Dr1Q8tH7dj45atJb6N6d3lpkryTD/adxPGSdVhMOgY8gGcqPFmYqqjzOld5wPozispbGYuSR2HcjISJPQqoZj56Dy5lljx9ol26ALVfhy8CLGYy6IoVWjILZVFhnRiDewHdzX3sNqqeLY7h+GbLLi5VcbossjyD1RcxHuKgcH6S4TEziKPFYtHa+TOI8rEAmykobGwJsbbVGrZs26j+3sPezSCM+EoMTewlCk+1ROOSiykajkRsfetz8Cm2GJYjwdAR75StVuO6HSOLZovG6BoWv5lM1/e9JZCoGal6kjgE8YtkLAcw+f9ZCG/SsIeHzubLCw+aTsIPr2j7KfateUV014XAnESCL8Fs0p8I7kZfVyCvoHO4FdyBULhPClgQgHMzG7ta2Y2sLDkAAAB5cySTOrHK7q0hSlKqlCxmIJbqkNmIzORuiXsLeDMQQPysfw2MSeERESxi2QdtVHfj3b1ZTdhuT2h+O9a+FT/AHk6t/e9axYfLtFl8uqEZ9S3O9Wd6toSEYEAg3B1BGxHlVTxGASThJLmMpdUv92zK3bzgd/RkIVrrubaXphsSMPdH0hB+7f8KKdcklu4F1AY9nLYXBGu/isBkiDx2Z0IkjsdGIBuoO1nUsl/B71UbVSwAGgGgA2AGwA5CozHq51b8Mg6tvzC7Rsf619WQVtw2JWRFdTdWAIPkRcXHI+VYY/CmSNkBysR2W+FwQyN7MFPtVhZUqPw/F9ZEr2sWGo3ytsynzBuD6VsfEou7KPUgf61UbKVoTHxHaRD6MP+63A0H2lYvKFFyQB56D9arz0gg2RjKfCFWk18CUBC+5FBZVXcSx3aEKKHdxdge4kZuC8lvGxVV3Yg7BWZcP2+du7EIx4ysC3qEjuD7uKzwkCxg2uWY5nZtXdtrsfQAACwAAAAAqdDlMPhWw5EV+yuiEaWCnIyjXQAgEDksiDlXQdHcW0kV2Nzp/pWzFcPDh9bFmDehCqp+oUCoWIxBwuH0tnZsq32ubkkgHWyqx9gOdaTuaV9dr2vl65XD9LZF/vIw4+KI5W/+NzY/wA49Ku+H8YinB6t7kd5SCsi/mRgGHrax5UuFx9pmUvpC4hwaSaXO7DKh+7QXyr87fE/+3lrcn7x/onhsbGEnS7KOzIukqflbw+U6Hwq3vSoHO/2vhuE4YiSERKpAUwISszHbc3V9NQ7ejNrbzLpP9rGMxV1iP7NF4Rk9aR88uhHotvU17TjMEksbRyKHRxZlOxH/wB58tDXlafY8GxLxftWQd+IGLMzx8+11ijMp0OnNT+KwvhwneSLv4cNhsQCLc9/fxqXC5VgykhlIZSN1ZTdSPQgH2r0vB/Yhhl/vMRM5+Xq0H6qx/Wui4f9mvDorfc9YR+9ZpB/IxyfpXT/ANWOta2y+nVt0c4uMVhIpxp1iAkDYNswHiMwNj4VZViiAAAAAAWAGwA2AFZV57cpSlApSlApSlBTcd4Y5InhH30Y7u3WpuYyToDqSpOxJGgZq3cNx6TRh1PqDcMpBsQwOoIIIIOoIIOoqBwISyQJIZ5czgMf7srqAbAFNB5AiteN4PNnLxuFdj22j7GawABaNg4Y2AFwyk2F72FrfsL3SobYAKSYW6pjqQBeJj80dwPdSpPjVdh5ccjWZFmTxBSOUexkZW/mX0q3hlJFyhQ+DFSf6GI/Wg0cNw7x9ZnyWZy6hM1lLavv4td/Vz5Ul4i17JGzedrD9al3pUitj4TGWLNBCMxLMGRGbMTcsGtzO9/W/jKThsI2ijHoiD/QVIr7UDU2FQ7oh9VX/qo78Gw53giP+Wn/AFU21LUESDhECG6QxKfEIgP1AvUpq+2oVqRgaqsVxwB+qiVppfhSxsPFySFQebEX5XOlfJjJinaKFskSG0sosWJ3KRAi2a1rsbgXAsTfLc8O4ZHAmSJcq3JOpLMx3Z2OrMfEkmlukOdxvHZoChlhYAuFO2oYECxBKkg5dLg71C49xNJnTq2DKi3JHxObWIOqsAmoNiM9dN0khzYSXxCFx6x/eD9VFckiAoP0rfwyW7/DPyWzpEr5l1DC4Ze6wNmW++UjUf8APOtzxEVrtXX7c684R0k1Ec5FzosmgVidAsgGiN4Hun5TYG/kkCi58h7kgAfUgVwbRgixsQdCDqCDuCOdXXRziD5lgbtKAWVjqyqo7rX3sxSzb2uDqATy+Xxce46MM99V0pXSqXpFwJ50vFK0Uq3yMCbBrEXBGqGxIuNLEgqwNqvlGhrG1c7V+eeKce4pBM0U2JxKSKdR10gHkVs1ip3BGlaYum/EFNxjJ/dyw+jXFeydPehseNgubJNGLxyeW5RvFT+h1HMHzs/ZFinj6zDyxTKbizZo5AQbFWU5lDAix7VdGOeFnc/xnZXRfZr9omKxOKGHxDLIHVirZVVwyi/4QAQQG5XvbWvVK8g+zr7PcdhuIJNPGEjRX1zo1yylAAFYn8V9bbV6/WHl48vtWx3rspSlZrFKUoFKUoOf6IvfBxDmqhT6qAD+oNW+WqyDhs8DSCIRvG7s4DuyMpdi7LpGwIzM1jpoQLaXOnG8ZmisJBhIydg+JZSfQGG59qtsXGSvuWqJeL4lrZUUk7ZUmZbeOeQRJ/VUjCftpa8jQKngEcyH363Kv1agtbUtXzNTNQfbV9rHNXwmgyvXxpAKqeIcfSMhR2mJsoUXZm+FFGrHn5DU2GtfcPwaWbtYliqnaJGsf8yRdb+SWG+rCp9extl44ucpErSyDdUt2fzsSFT+Ii/K9Zjh88o+9cRqd0huWI8DKwB/lVSOTVZYbDJGoVFVFGwUAKPQCttV2NODwaRIqRqFRRYAfU+pJuSTqSSa3UpUD4y3Fjsa4HBKAlgQchZL+JjcxE/VTXa8TxBSJiO9oqfnchE/qZa5LG4Mw4h0A+7ZVeM+gEci+xVG/wA2tvDe9M/JOmFRZVqVUSdta7cWFa6sejjf/wBS+ccg/WM/8Gq2tmCx6wzxMx0zZT6OpQf1Mp9qjyTeNML90egx19ZarhxaMc6j4ni+nZ+prg4117Y8cxgAyDc7+lc4/SP+zyZijvC5USqlsytoqSqGIB5I2ouMnw6yZZcxuajYzDLLG8bbOpU+jC1/1rTj1pTbquAdLcJjReCUMRuhusq+qNY289vOrivymGeN9CVkjYi6kqyspscpGoNwdRXuH2T9LZ8ZBIk/baAoBJ+Jw4awe2hYZd+YI53JjyeLjNz0mZbd5SlKxWKUpQKUpQK52P7jFupAAmvIjcydA6k7kgkH0cDka6Kq/jfDOvispAkU542OyuL2vbkQSp8mNTKNl6g4sZp44yWCmOVzlZkJKNCq6oQdpG0vb6CtcE+KKgfs1mtqZJUEfsY87H+Ue1Y4jCTo8c8jqwUsrqiZUSOQC7XYljldIyTcDKGNtKmiSeFfDLMv+YXH0mDio80cqSRBpiyOxWwUI9xG8gLOp1FoyMoC94a6WNnmqt4wXBhZFzlZu0L27LRSx3vy1dR7+9SLFnsLnYVQ43iEsz9VAtzzJuEUfFI3IeAGp5aAkMbinxEvUQcrGRj3Ywde34tbZNzzsNa6Hh3DkhTIg8yT3mY7sx5k/wDAAsABS3SPaLwbgCQdq+eVhZpG3tvlQfgS/wCEepLG5NpSlUSUpSgUpSgrONd7DjkZhf8AhilkX+pFPtWrjPDjKgto6nMhO19ip+VhcHw0O4FSuMMFQSHaN1Y+S3yuT5BGc+1ZYjFrzIq2I4k4oG4sQQSGBFmBG4I5Go8klWHSKHrWzRnI9t+TgbBx/odx5jSuTxUkiG0gK+F+4fysND6b+Qr0PHlMvfty542LKfGgbamqbFSF73O+n/5WbvWuujTN0vCuIGWIEntDsuPBhv7HRh5MKlSzWGpNcvhJnjbMm50IPdYeB+pseVz4kGx/8iha6sera9iGIy38A/dJ8tG8hXF5MOH8N8ctt8uNYnTQVnHjvEVEpWTRXcV+zCTFRnFYVgXeSQvE5AuetbWNthpbst63G1d79m3RZ8DgskoAlkcySAEHLcBVW40NlUXtpcneq3oZ0n6t2w09lUuzQvsCCblWPjc7+djyv3tZ5Z5WcamSeylKVmsUpSgUrjulv2hphZ48PGoklZ4xIL9mNXZRbTdyDoOVwTuAexqbLDZSlKgKEUpQV78FT8DSR+ARzkHkEa6geQFam4I50OJmt6QA+lxEDVrSmxHwWBjhTJGoVdT5kncsTqxPMnU1IpSgUpSgUpSgUpSg1zwK6srC6sCrA7EEWIPsa43EQvAwic3+Bz/iKOf5wO8PfY6dtWjGYKOVCkihlPI+I2I8CORGoq2N0ixxEk/jWk4pSDz8Ry96t+IdC5NepmFuSyqSfQSqb2/MrHzNVh6HY34YD6TP/wAw1rziulFiMFGT2VyflJA/l7v6V0fBOhMU2GVzNLmYNqOqspDMugMfK1tfCufcOsjxyLlZGKmxzKbW52BFwVYXGzDztK4TxaTDSZ1ZurveSMdpHW2rKp7rjUjLa5Fje4Im5Za6pxnzGHFeiMmH1lLSx/vFuqf5qL3PU3XzF7VoEYy5bDLbawy29NrV6vDMrqGUhlYAgjUEEXBB5gg1zXF+hKsS2HIjbmhH3J9Laxn0uPlvrVPqW/qTx16cNHw+NTdUC/kuo+ikCscCrAspYtlNu1q1iAVIPMWOt+YPLQWGNwckJtKhQnQE2KN+Vx2T6b+QqIdJPzKf6Tp/vNWQ+z4dXFm8ttCCL2KnkdTrVpwHpdNhiIpfvY/wHQPYa2QnTMBfsGwsLqQAVWvBve3LT3rHqBICp5WvY91hZgQeRFwQfSlm0vT+H8XhnF43DW3Gzr+ZTqPeo3/lOE/aWwxmRZ1sCjXUksAwClgA5sQbKTvXm6qysA+jjVHF1LDmUI1VvEA6b7VA6RcEOLKs8pzqMuZlDFl5ByLFra2JJOp1qkwm+zb2yua6e9LlwGFLCxmkusKn4rauRzVQQT4kqOdcV0X4rxDB2RpkxEA/BJnDqPkksxA8jceFq5fprJjcdi2kaFgq9iNQQUVBzDGwOY3a9huByqccPu79FvTR0KgbFcUgBJY9b10jNqT1Z65i3iSygerV7nxbpThsNcSOSwtmVFZ2W+2YIDlvyvvr4GvIOifA5MOS7syyOMgWNmzZSQxX7vViSF7K37vO9eo9HOjpTLJKoQrcxxC1kLCzO9tDIQSNNACRc3JNvNlyyRjNR0lKUrBcpSlApSlApSlApSlApSlApSlApSlApSlBwHTHCZcWW5SIrfxKSjf0iL6VTWrp+nuGYvCwvYiSO45MQrr+iSH2rmEhd4w4HaGpUbkqSrp66MB5gVtj6VrpuhPF8rfszbG7Qn6s8ftq6jwzDQJXZV5th8KroCpJBsyMuhBGquCdiDY+2vhXd8FxrSwqzgB9Va3dLIxUlfIkXtyvblVMsdJlS5YlYFWAZToQRcEeBB3rk+k/ROFITNCpRoznIUnq8m0nYJsLIXPZtqBvXX18dQQQRcHQg7EedUS80XDZGF7WbQn5vw/UAj1sOdbpcMQc6C5Asy/GovoPmFzb1IO9xY4nhbpmhaGZ0GkckeU3XdPxZlddBcixK5r62G7B4HEMAGw7BubM8QjPzdl2YX3tlNr25XrblFdKjExrLFoM2buZR2y4vlyDcOCDpysb7Gon7DMN4pr/APsy2/2V3vCuj8cLNJa8jm7NrlGgBCLey3Ci53NtSdLWlVuZp5jFwrEN3YJT6oU/WXKKssJ0KxL99khXy+8k+miKfO7DyrvKVXlU6VfCOjcGH1RS0hFjI5zSEeAOyj5VAHlVpSlVSUpSgUpSgUpSgUpSgUpSgUpSgUpSgUpSgUpSgg8Y4b18JS+Vrhka18rqcykjmLixGlwSOdcHxDiIwczCeMAPraJs9pALNbOE7LKFPkQd81wpUy2Iq36OcJM/3wOTDvdggN5CxOpvlHVA6kgFiSbgrrfsIYVRQqgBQLADYV8pS3aWylKVAUpSgUpSgUpSgUpSg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342" name="Picture 6" descr="http://ts4.mm.bing.net/th?id=H.460394384975548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904656" cy="59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544522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Lugia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3730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3.mm.bing.net/th?id=H.484684572026683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2564904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Domo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16587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861734"/>
            <a:ext cx="8568952" cy="1915647"/>
          </a:xfrm>
        </p:spPr>
        <p:txBody>
          <a:bodyPr/>
          <a:lstStyle/>
          <a:p>
            <a:r>
              <a:rPr lang="en-AU" dirty="0" smtClean="0"/>
              <a:t>Can you remember the colours?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77381"/>
            <a:ext cx="7163882" cy="8604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おぼえますか？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4624"/>
            <a:ext cx="4348951" cy="32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SSLwlM7ovlAYiiZkZ-ck0wx4Or5sIz0Oj1ueSNBveJ8ESXe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4" y="332656"/>
            <a:ext cx="82023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724128" y="4797152"/>
            <a:ext cx="3168352" cy="2060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GEASAMBIgACEQEDEQH/xAAbAAACAwEBAQAAAAAAAAAAAAAABAIDBQEHBv/EAD0QAAIBAwIDBQIMBAcBAAAAAAECAwAEERIhMUFhBRNRcYEUIgYVIzIzUoKRobGy0QdCcsFTYoOSlNLwNf/EABQBAQAAAAAAAAAAAAAAAAAAAAD/xAAUEQEAAAAAAAAAAAAAAAAAAAAA/9oADAMBAAIRAxEAPwD3GiioTSpDG0khwo9fQeJ6UE6plu7eJtDyqH+oN2PoN6qEU1z71wWiQ8IUbB+0w59Bt50xFFHCmiGNEXwVcCgp9ui5Jcf8eT9qEvrdmVC5jZjhRKjIW8tQGfSmai6JIjJIqsrDBVhkGglRWXFcezPlElaxJx3jEaY+oyclfTb+nhqUBRRRQFKt8te4b6OBdXQuf2H6ulNVmzLra4hztNcqjD/LoUsPUAj1oLo2mvBrjkMEB3QqAWceO4IA9M+XCutHdQgvHMZxzjkCgn+kgDB88+nGmJZFiieRzhUUsT0FfMfBv4TydoXXZsF40GrtTs34xt1iXBiXIyjbnJAdd9slW2G1BvfGVsYtSyBn4CLI1luGnT452qi9vpY7KdDEyXYjYhVORw+cGxwH38Ntxm6aRbO4aRzpilUk7Z99R+JK/p61C79unsZlFvGO8jZRH3vvjI8sZ6Zx150CF926nZvbdh2VLZEWV03sy3XeDSk2kssZTjgqp38cDntrWOUWSA79y2lSea4yv4HHoa8x/iJZdu3fwz+Ct12WLiTsq4vbaSeNEyIpYnPvMcZX3GYfZOeAr02L/wCjOd/oY/zegaooooCsy6xBcSMRtrS4BPgMI/3Lg+tadU3UAnjAzpZTlWxnB/biD0NBOWNZonjf5rqVPka8K/hF8Du3Oxf4jXXxlbXCW3Z0Eka3DqRHLqOF0HmDkttw5717LZXqwTCwuiI5QB3QLZ1LyGefDzPnmtOgS7UHyUUvc96IZVkKDj4Z9M59K43aSiATCCTQeDakxvw3Db+maepaVLO3f2mSOFJM47zSNRPgOZPSg5YhorNWnAjZtUjgnZCxLEZ6ZxnpXbEFlknYEd8+oA8QuAB+AzjrVM63N0moKEiU5EL8ZejeA6ffzFOQyrNEsi5ww4HiOh60E6KKKDjMEUsxwAMk0pJfI8JNsQ8rEKqMCDk8Mg7gc/IGo3qsLiNjNJHG40ZU7K2dsg7b8N+eMcajZ2UqPbtcmKRrdGRHUEE5Iwd+B0jHHmaCuZLeN47K4jSeOXeYyKGyxxpZuQyQQPQDhTXsjL9DdXEY8Cwf9QJ/Gqoe7k70zDPtMzppPguRj7lJ9TVqxXMRxHMsiDgJVOofaB39RnrQHs05+dezfZRB+YNLQPCkhnEE0kZ2S4yZSfHA3IB6bHj4ZruGnlhuGuHUezktJbouA6cdzxOR4YGcg53p26AZ7eFiVjdjkA41YGQvltn08M0HB2jZuPkZ0mbONMJ1t9w4V3szezR8Y7wtJg8V1MWweozijsoL8W2pUYDRK2MY4jP96Oz/AKKQeE8n6yf70DVFFFBGRFkRkdQysMEEZBFZcsl3aX0VusmuKfAWSTfugM5zvuSWQD1zuN9ake0ow5gJOkFtBf6md1PnrCUCtr3rWcUUxQXGsyRSDZS+SSvPH8wPiM9QNO3nWePUAVYHS6NxRvA/+68Kg9qjQyRglQ7Fsj+VuOR67+dVRR+0oJsmG6T3HZPEHgQeK8xnkeWaCPaUIZon1aUdu5mwPnI2wH+7A6At503NCkyBXzscgg4IPiDS00d5NH3LrBgkfKq5GMHOdOOPrTtAjZzx2/ZEUkzBViiAcn+UqMEeeQRScMV29orSySRpLJrCj3SgY6mLMOAHvY8xno1e2kTzRDScyyjUNR07Ak+7w3xjOOdOTyrDC8r50opJxQK9kyyywyd7qKrIRGWBzowCAeozg+W+9FX2UTQ2qK+Ne7Pj6xOW/EmigvqEsayxtHIMqwwRU6KBRZ2thouz7o4Tn5p/q+qfwPLwFMDTSzzyWZiEDsD3jAtqYKAcAY22G+eR2rRooFtd7/gW5/12/wClHdXMn0k6xqeUS7+Wo5/IUzRQJPZrC8c9tEplQnUSfedSMEajvngd/CpCOa4kVp1EcSHKx5yWPIt5eA8803RQFFFFAUUUUBRRRQFFFFAUUUUBRRRQf//Z"/>
          <p:cNvSpPr>
            <a:spLocks noChangeAspect="1" noChangeArrowheads="1"/>
          </p:cNvSpPr>
          <p:nvPr/>
        </p:nvSpPr>
        <p:spPr bwMode="auto">
          <a:xfrm>
            <a:off x="155575" y="-455613"/>
            <a:ext cx="6762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GEASAMBIgACEQEDEQH/xAAbAAACAwEBAQAAAAAAAAAAAAAABAIDBQEHBv/EAD0QAAIBAwIDBQIMBAcBAAAAAAECAwAEERIhMUFhBRNRcYEUIgYVIzIzUoKRobGy0QdCcsFTYoOSlNLwNf/EABQBAQAAAAAAAAAAAAAAAAAAAAD/xAAUEQEAAAAAAAAAAAAAAAAAAAAA/9oADAMBAAIRAxEAPwD3GiioTSpDG0khwo9fQeJ6UE6plu7eJtDyqH+oN2PoN6qEU1z71wWiQ8IUbB+0w59Bt50xFFHCmiGNEXwVcCgp9ui5Jcf8eT9qEvrdmVC5jZjhRKjIW8tQGfSmai6JIjJIqsrDBVhkGglRWXFcezPlElaxJx3jEaY+oyclfTb+nhqUBRRRQFKt8te4b6OBdXQuf2H6ulNVmzLra4hztNcqjD/LoUsPUAj1oLo2mvBrjkMEB3QqAWceO4IA9M+XCutHdQgvHMZxzjkCgn+kgDB88+nGmJZFiieRzhUUsT0FfMfBv4TydoXXZsF40GrtTs34xt1iXBiXIyjbnJAdd9slW2G1BvfGVsYtSyBn4CLI1luGnT452qi9vpY7KdDEyXYjYhVORw+cGxwH38Ntxm6aRbO4aRzpilUk7Z99R+JK/p61C79unsZlFvGO8jZRH3vvjI8sZ6Zx150CF926nZvbdh2VLZEWV03sy3XeDSk2kssZTjgqp38cDntrWOUWSA79y2lSea4yv4HHoa8x/iJZdu3fwz+Ct12WLiTsq4vbaSeNEyIpYnPvMcZX3GYfZOeAr02L/wCjOd/oY/zegaooooCsy6xBcSMRtrS4BPgMI/3Lg+tadU3UAnjAzpZTlWxnB/biD0NBOWNZonjf5rqVPka8K/hF8Du3Oxf4jXXxlbXCW3Z0Eka3DqRHLqOF0HmDkttw5717LZXqwTCwuiI5QB3QLZ1LyGefDzPnmtOgS7UHyUUvc96IZVkKDj4Z9M59K43aSiATCCTQeDakxvw3Db+maepaVLO3f2mSOFJM47zSNRPgOZPSg5YhorNWnAjZtUjgnZCxLEZ6ZxnpXbEFlknYEd8+oA8QuAB+AzjrVM63N0moKEiU5EL8ZejeA6ffzFOQyrNEsi5ww4HiOh60E6KKKDjMEUsxwAMk0pJfI8JNsQ8rEKqMCDk8Mg7gc/IGo3qsLiNjNJHG40ZU7K2dsg7b8N+eMcajZ2UqPbtcmKRrdGRHUEE5Iwd+B0jHHmaCuZLeN47K4jSeOXeYyKGyxxpZuQyQQPQDhTXsjL9DdXEY8Cwf9QJ/Gqoe7k70zDPtMzppPguRj7lJ9TVqxXMRxHMsiDgJVOofaB39RnrQHs05+dezfZRB+YNLQPCkhnEE0kZ2S4yZSfHA3IB6bHj4ZruGnlhuGuHUezktJbouA6cdzxOR4YGcg53p26AZ7eFiVjdjkA41YGQvltn08M0HB2jZuPkZ0mbONMJ1t9w4V3szezR8Y7wtJg8V1MWweozijsoL8W2pUYDRK2MY4jP96Oz/AKKQeE8n6yf70DVFFFBGRFkRkdQysMEEZBFZcsl3aX0VusmuKfAWSTfugM5zvuSWQD1zuN9ake0ow5gJOkFtBf6md1PnrCUCtr3rWcUUxQXGsyRSDZS+SSvPH8wPiM9QNO3nWePUAVYHS6NxRvA/+68Kg9qjQyRglQ7Fsj+VuOR67+dVRR+0oJsmG6T3HZPEHgQeK8xnkeWaCPaUIZon1aUdu5mwPnI2wH+7A6At503NCkyBXzscgg4IPiDS00d5NH3LrBgkfKq5GMHOdOOPrTtAjZzx2/ZEUkzBViiAcn+UqMEeeQRScMV29orSySRpLJrCj3SgY6mLMOAHvY8xno1e2kTzRDScyyjUNR07Ak+7w3xjOOdOTyrDC8r50opJxQK9kyyywyd7qKrIRGWBzowCAeozg+W+9FX2UTQ2qK+Ne7Pj6xOW/EmigvqEsayxtHIMqwwRU6KBRZ2thouz7o4Tn5p/q+qfwPLwFMDTSzzyWZiEDsD3jAtqYKAcAY22G+eR2rRooFtd7/gW5/12/wClHdXMn0k6xqeUS7+Wo5/IUzRQJPZrC8c9tEplQnUSfedSMEajvngd/CpCOa4kVp1EcSHKx5yWPIt5eA8803RQFFFFAUUUUBRRRQFFFFAUUUUBRRRQf//Z"/>
          <p:cNvSpPr>
            <a:spLocks noChangeAspect="1" noChangeArrowheads="1"/>
          </p:cNvSpPr>
          <p:nvPr/>
        </p:nvSpPr>
        <p:spPr bwMode="auto">
          <a:xfrm>
            <a:off x="307975" y="-303213"/>
            <a:ext cx="6762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150" name="Picture 6" descr="http://t0.gstatic.com/images?q=tbn:ANd9GcRMs3-ufq1B2yDGCJOcihgxidCnQVyiZQjg4vLzBzm2XVto8vlqH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71400"/>
            <a:ext cx="5334000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1.gstatic.com/images?q=tbn:ANd9GcSs9Qvbk_1NYUxVqjayXf_1V9FQi9b3OOx5xk6LOKWGb1XBAr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5" y="8079"/>
            <a:ext cx="6432649" cy="68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5655" y="6525344"/>
            <a:ext cx="888033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1.gstatic.com/images?q=tbn:ANd9GcTEGGDAUGYwU0Uz7TNZDBojLKlFHNA1XvabFXxHgsxWv6SJm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" y="44624"/>
            <a:ext cx="5167068" cy="66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5517232"/>
            <a:ext cx="10801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28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gstatic.com/images?q=tbn:ANd9GcS4sxGkhI8c3ugAqXbaCBwn-co9keczWqN8SMFa_CfVMogsoaCo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39315"/>
            <a:ext cx="8324925" cy="64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4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hQUFRUUEhQUEBcWFBQWFRYSFBYWGRUaEhgXGyYeFxojGRgXHy8gJCcpLCwsGx4xNTAqNSYrLCkBCQoKBQUFDQUFDSkYEhgpKSkpKSkpKSkpKSkpKSkpKSkpKSkpKSkpKSkpKSkpKSkpKSkpKSkpKSkpKSkpKSkpKf/AABEIAN0A5AMBIgACEQEDEQH/xAAcAAEBAAMBAQEBAAAAAAAAAAAABQMEBgECCAf/xABJEAACAQMCBAQDBQMGCwkBAAABAgMABBESIQUTMUEGIlFhFDJxI0JigZEHM3IIFiQ0UqEVQ1NUY3OCk7HB8HSDkpSisrPT1Bf/xAAUAQEAAAAAAAAAAAAAAAAAAAAA/8QAFBEBAAAAAAAAAAAAAAAAAAAAAP/aAAwDAQACEQMRAD8A/uNKUoFKUoFKV4xxuaD2lSX8U2wz9qrAHSzIGdFbOMSOgKocn7xFUre4V1DIwZT0KkEH6EUGSlKUClKUClafEeLxQBea4Uu2mNQCzu3oiKCzHvsDgb1pP4mAO1vdsOxFu+CPUZwf1FBZpUseIo8brMpxuDbz5HscIR+hrTm8d2aMVeVlYbENDOCPqDHQdBWK4ukjUs7KqjqWIA36bmoFz4olkkVLK2eYEjXNJqht1XbdWZdU2x20Aj3rbsvDYEgmnd55gcqz7JGSAD8PEPLH9d29WNBhk4ldzg/CxLCu2mW6V/N66LdSHxju7IfwmsX+DuIo5cXVvKuTiF7YxLjsBKkjMD0GSrd9jXSUoJ/CuLibWCrRyRNomjfGpWxkEEbMrKQQw2I9CCBQqKQE4kOv29oc7DTm2lGPNjOcXDbZ3A9jVqgUpSgUpSgUpSgUpSgUpWnecXhiDGSWNAudZd1XTgZOrJ223oOft+DDiKma5aUwuzfDQLK0ackYAablEGVmK68McKCBgEMTQbwVaaEURaeX8jK8iSDYj96rBzsT1Y/3CovhDiwZJ4bMF0W4draUxOsISYmVgxKrnQ7MNK7lTHvuSO2oIdvwSeEEQ3UjjI0pcgSqqjGQHULKTgdWZupyDWpJYX9ykkNz8NDE66Wa3klklKE4dV5kaiMlcjV5iM7bgGunpQYLSzSJFjjUIiKFRVACqo6AAdKiWcXK4pMqIQs1sk0p1eUTLIyDy9mdDuR/k99zk9FUbgknNluJ9sczkQkEHMUGzHYnfnmYfQLQWaUpmgUpSg5/w0plkuLlzqJnkhtyVK6LeEhCoU7rmVJCT97CnoFA6CuXtW+E4g8R1cm9JmhOCVS7UfbIT0UOoV1zjLCQDsK6igV5ivaUClKUClKUEbj1u4kguI8nkuwlXGdUEoCyaR/aUhHHqFYdxVaKUMAykEEAqRuCD0IPcV91zrMLa/ijiU6bsXDyqMlUkiEZ5gGcIGyQ2NizKSMkkh0VKUoFKUoFKUoFKUoOUVfj7u4jcv8ADWjLCYwzIs1w0euXm6SC8ao6KEPlJLE52xZsvDdrCSYreCMtjUUijUnHTUQN6lSxmyvJJVimeG70tNykaTl3KDTrKLk6XjABIXrGOuoCrHD+OwTsyRyKXQAyRnKypnH7yNsOnUfMB1oN4CvaUoFKVr3t8sS5bJycKFVmZj6KqgknGT7AEnABNBnNclwjiEsXNtoIHmMdxJokLqsAjlcyDXJjOULtGUVWYaBnAYGtq6SYyI1ywEEjqixRllMbMML8RIrfa5bC4GlQWA83U9DDEFUKoAUABQAAAB0AA6Cggpwe8kyZ7wx5wQltFGoQhsj7SZXZ9ticLn0HSs6+GBrLtPdMTjWDcOqEDO2hNKqN/ugVaqbdXsjsY7cLkZEkjZKxnGwVR+8f1XKgdz2IfEvhyMjCvOm/VLibP08zHasFxw68TBt7lGA6pcxBsgZ2WSLQyk7DLB/X65WsrlMMk/NO5ZJURVY42CPEoMQz3Ik7e+d/h96JY1cAjUNweqkHDKfcEEflQQT4mXVyb+BrYu2lGY8y2k38uidQFVjjZXCNnoDtW61zJbYDhpYNhzM6pYhvkzj76DbzruM7jALVVnt1dSrqrKwwysAVIPUEHYioj8Na25jJrltyja7YgyFeufhtR3UgkcnpsNGMaWC8jgjI3B3H09q9rlf2fcTjkhlhikEiW0xjhYEkfDuqywKSR1SN1jI6gpg711VApSlApSpPiq8kitJWhIEukJETuFeRlRWIwc4LA4xvig9v+MMHMVvGZJcHJPlhjOCV50nbfHlUM2CDgA5r7sOEFJGmkcySsoTONKIgOdMSZOkE7kkkk4ycBQNjhtgIYkjUk6RgsxyzN95nJ3LMcknuSa2qBSlKBSlKBSlKBSlKBiuN8a8HiFxZ3XySC4W2Z02cpcgxx5I3OmYxMMnAGvIOcV2VSfFDf0YjHzyQR57rzJo01r6MurUD6qKDc4ZK7QxtIMOY0MgxjDlRqGO2+a2q8Fe0GvfXqRJrc4GQo9SzEKqqO7MxAAG5JAqDxnjC2UEt9dK7YCKI4wHMaM4UBd8aiWBY5AOFAzpBOPi0vMlSV94YLyCNAejTM3LZwPvASSxoCehRyB0J6aWRVUliAAMknAAA7knpQTOMSF/h1UZElxGzZ2ISLM2R6ENGu3pkVXFS7OMyTmcjyiPlwZ64LZkfGNg2EA9QgPeqlBP41cMEVEOHlkWNSOqg7yMNjusYcjbqAO9aV3xf4a5s7VISVuOeC4J0xcmPX59jnUTjJI3yd62eM2p1QzKCxgcsVHVkdSj6fVgp1Ad8Y77UIJ1dQykEEZBHQg0GSpFkeXeTR74kRLhATtq3jlCD6iNjjvJk7tvQu76OJdUjqijuxAH9/U7dKnWCma5Nx5uWIRFBkMudTapX0nBwdMQGR9wkbHcLFDSp/GJWwkaHSZnMesdUHLkdmX8WEIGdgSCc4wQ0/DgjaS5mTH2soyoK5xGvLV2A6F9JO++NP0FypPAYQjXCqMKs4VR6KtvAAP0qtQKUpQKx3EAdGRhlWUqw9QRg19mpdhxbFrzZ8AoJBNpBxridkcINyfMpA9dvWg+uByvpeKVjI8LBDIQAZFKhkZgoADaWAONsgkYzgU6n8Ht3CtJIumSYh3TIOjyhVTI2YqoAJHU57YqhQKUpQKUpQKUpQKUpQKwXlqJEKN0P9xG4IxuCCAQRvkCs9KCT4c438REdamOaNjHcRnAZJV9gT5WGHU53Vga2uM33Jt5Zf8nG7DbO4BI2771ocXt+XcQXK7eYW8+MDVFMwCavXTLpxtka2xgFs7nHbAz2s0QODJEyg+5G1B9WXDVW3WJwHGjTLqAYOW/eF9sNqJYnbfJrFH4ehDA6ScEFVZ3dFYHIZVZiobON8bYGOlbXD7wSxJIAQHUNgjDDI3DDsQdiPUVsUClKUCp03h6BmLcsBmJZyhaMsx6l9BGo7dTk1RpQT7TgFvE+uOCFH386xoHOeuXxqOe5J3qhSlAqZxdwJLUk4/pJG/qbecAfmSBWdeIAztCASVjV3PYa2IQe5Olz7YHrXxxyyMsDKoBdSkkWTgc2Jg8eT/Eo9foelBryL8PM8ufsZcNLsSY5VCqHwPuMoAPoVB6EkVUcEAg5B3B9R7Vis7oSRq69GUEeoz2PuOlTbyAWv2sQxFqzcRjOkIQdUkS9FYMQzYwCNZOWxQWaUBrS4nfmMKEUPJI2mNS2kE4yxY4OFVQSTg9gMkgENxjXK3MTScMkaNSxaSS5RQDqZDdNOoAI+Yp0Hqapng8shInnLIescaCIH2Zgxcr7ZGe+RtVZUAAAGABgAbAAelB8286uiuhyrAMp9VIyD+lZKjwyrb3CwagFn5jQKcDS6AF0jA+7py4HbD9sYsUClKUClKUClKUClKUClKUEnxASRCgGddzDn1CxtzSR/u/0JqrUu4y17Ev3Y4ZZGH+kcokZHrheeCPxDrtirQSifhnJweS5LMRk8qRiSxb0jPXPRTnOAdqUcwZQwIKkAggggg9CCNiK+yKnP4dtzJrMSFt+3lOc5yvynOSenXegxcX8WWlqQLi4iiLfKHcAn8utRrr9rnCoyA15EcjPkEkg/MopA/Ovr9oXhWOfhV1DHGoPLMsQQKv2sfmX0G+NOfQmvyUaD9Ly/wAoLhgYgfEMASAREMHB6jLA4PuBWCD+UPw8yaWS5Vc7OUQg7jcqHLD1/KvzdSg/Wdv+1zhThiLyIaRk6hIh7/KHUFunbNbfDPG8d4D8AOeAP3hPKiDZxh9X2o/KMg9j1r8g1/cP5Ot0BzV1bszhl37LEYiR2GBPg/X1FB/Z+G8P5QYk6pJG1ytjGp8BRgZOlQqqoHoO5JJ94rfcmJnA1MMCNc41SOQsa57ZYgfnW3UfxUv2KHst3ZsxyAAq3MRYnPoBQbvCrLkwpHnOlcE+rdWI9Bkms10oKMDggqwIPTGD1rKK0uNylbaZlOCsMpU+hCMRQYfDEhaytmYksbaAsT1JMak5981jhYtfyg9I7WAp7GWW45n1zyYvpj3NUrWBURUUYVVCqNzhVGAN9+grSb+uLj/N314/1iaNX/rxn8WO9BSpSlBH4n5ru0QfdM0x77LEYsH0yZ85/DjvtYqRC2eISg/ctYNHtzZLjX+vKT9Pc5r0ClKUClKUClKUClKUClKUEtf683/ZU/8AkeqlQpX0cUj+b7azlByfKDBLGVCD+0wmcn1CL0wc3aBSlKDXv7QSxPG2cSIyNjrhwVOPfBr8TzJhiPQkfoa/bk8wRSzHAUFmPoBuf7q/Ek7ZdiO7Ej8zQWfBnhGXiV2tvDgZBaRyCVSNfmY469QAO5IG3Wv7FxH+TjAbdRBcSCcDzPIFMbn+Bd0Hpgn86rfsH8H/AAth8RIMS3eHHqIB+7HtnJf6FfSv6dQfnfw//J5unnIvHSKFcZaNhI79NkB+Xvuw6joa/qvAvAdrw64g+FVl1rIsmW1ayqHDMSM5GT0wNztXZ1Nvv6zb/wDff+ygpVq8UsBPDJExIEiMpKnDLkbFT2IO4PqK2qnWd0/xM8bfKoikiO3yuGUjYdmjY77+b0xQZeE3ZkhVm2bGmQekiErIPyYEVnuYA6MpAIZSpB6EEYOay0oJ3h+dmtYtZJcIElLEauZH5JNWO+pTWCyGb+5YfKILWIntzEa6dl+oWWM/7VbF1wRHYsDIjMMOY5Hj1j8Wkjf0YYYdiMmtu2tljUKgwB9T13JJO5JOSSdySSaDLSlKCNxeQ28nxIRnXQsdyEGphEhdlkVeraC7ZUbkMSMlQDUtrlZEV0YMjqGRlIKsrDIKkdQRWWuXkm+CvokUAW14WQAABYbwan8vtMNWR/aXP3jQdRSlKBSlKBSlKBSlKBSlKCH4t4a8kIlgXVcWzie2GQNTqCGjJP3ZELIfqNxgEVbG8WWNXXOGUEAjBGeoYHcMDsQehBFZ65cyfCcTAyeTxAEgb4W9hUZx2AkhGf4oie5oOopSlBJ8RAuscOMieZI5P9UMvJ+qoV9Rqz2r8meH+CNecQitx1ln0sfRdRLnb0UMfyr9ZfPfnriG3GN9tVxJvkeoWAY9nbrnb+FfsBs1fi8zHrHbysmw6tIi9+mxPSg/RMMYVQqgAAAKBsABsAPyr7pSgVIlkzxCMDfTaTF/w65YAmR78uTH8JqsTUzgp5muf/KtiPYj7GMkRkZ66vM+cD5wO2SFSpkLj42UdxbQE/nJcY/4Gt28u1iRnchVUZJP/W5ztjua0uCWzAPLIMSTvrKnGUQALGh91UDO5Govg4oKdKUoFKUoFKUoFQPFShnsk0hma+iZCSBpESSSOwz+BWXb+1V+o3EYv6daOQNIS5QE4/eOImUD3KpJ+QNBZpSlApSlApSlApSlApSlAqD4wCLFFNI2gW91byhsA6cyrG+cg4BjkcHG+DV6uf8AHlg09hJEmNUkluq5yBk3EXXHagviva8Fe0EXh/8AX7v/AFdr/wAJa/k/7ELT4Xi/ELWVRzVQ6WOAdKS76e+GDI30Ar+tonKvXJ6XEaBT2Dwasr9Srlh/A/oMxvFX7PxcXUV7bSm3u4dIV8ao5EB+WZAQWGCRkEbHBztgOwpmoqyXwZVKWpXT535kynWP7Meg5B/j29++Y2E0uRNJpXGNEJZSfXVIfOO3yaSN9znYPm/cXGuBDlfkuXB2VT80YI35jLtt8oOcg6QaJKxpvhURfYKqgfoABS2tljUIihVHQKAAO/Qe9TuIrz5lg+4oWWfbY4bMSHPXUyliPRMHZqDyygadxPKCFBzbRkEaR0EkgIzzCM4H3Qcdcmq9KUClKUClKUClKUCtHjNkZYiFxrUiSHPTmxnVHq9tQAPsTW9Sg17C8EqBgCD0ZT8yMPmVvcH/AKxWxUu94c6vzbdgrZJmjIGicacDUeqOMLhx2GCCMad2yvFlQOucEkEEYIZSVZWHYhgQfcUGelKUClKUClKUClKUCuf4jcia+gt1z9iPi59tgPPHCuc9WYucY6Idx3vk1znggiWOW7HW8neUZG/KT7GAdAccuNW3zu53oOkpSlBhu7NJUKSKGU9QfUdCPQg9CNxU1+Cy58l3Oi9l0wSYH8ckZdvqSTVilBKPh9SQxluC46Nz5BgfwAiM9+qk/oMeLevb7XLAoSAk2Au5wAJwMKpJOAw2PTykgGtXhXPWg1L3i8USancYI8gHmZ/QRquS5PYKCTWPg1oyoXk/eytzJQDkBiqqFG/RVVV26kE9Say2nCYYmLRxRoWOWKoqkk4z0HsK26BSlKBSlKBSlY551RSzsFUbksQAB7k7CgyUqS/HicGG3nmXfzKIo1+o57oWB33AI79CM/H+G5v8xuf95Z//AKKCzWjHfF59CYKIGErb/vPLpRTnqBknrjyisHws0v71+UmdkiJ1kbbSS9R9EA/iNUbe3VFCqAFUYAHpQZKiWH2d9NENWmWNLlQTlQ+Wjl075XOmJsYxlmPUmrdcrxvi/wANxBZGRmjFoee678pOaPtGXqyA/MR8o3xgHAdVSvmOQMAVIIIBBByCD0II6ivqgUpSgUpSgUpSg1uJk8iXG55b4HvpNYPD9oIrS3jXJEcESDPXCIoGffaqBrkPEFm9hw+5kguZlEUMj26PyXRGAOiNS8ZcpnChSxO4A7Cg6+tS54msbAOGUHHnKnlgnOzN0Xp1OBuN8kVpJwLWg5s1w+QCw5rRb4/0OjH0G1fZ8K2pXDQRvkYJkUSsw/G0mS/5k0FWlSeCnll7c7csloeuDAxygXJOyElNjtpXoCBVbNApWjfcYjiYITqkYZSJcGRhnGQuRhR3Y4A9awcq5k6ukCnOyKJJcdsu3kU9MjSw3IB2DUFWlSmSaHza2nTHnQpGJR7xFAob+EjJ3IO2k71pepKoZGDA53HYjqCOoI6EHcd6DPStC54mcskK8yQDcZ0opJ/xkmCFPfABbG+msH+BWk/rEztn7kbNDGpyPl5ZDnoPmY99hnFBWpUv+bsKkGMNER05TMgz6sgOhj2yymvBFdjYPAw7MyOrEdtQVsZ+n6DpQULu6WNGdyFVFLMT0AHWtG2sWkYSzZyGJijz5YxuFJHeXT1PbJA2GSh4Y7MGuJA+k6kjRdESttgsCS0jA5wSQBsdOQDVOgUpSgUpSgVq3FlqkSQHBQMOmQyPjUD+aqQe2PQmvjivFFgj1MGYlgkaIAZJHb5VQEjJ6nqAACSQATWgkF7Ju8kMAOMpHG0zgZ3+1dlUtjH+LwDn5qCd4VmFtdXFhq8kZSWyBKgiKbUzRJjqsbKcdwrAYwAT1tToeBRCMow5mpi7tJ52aQgDUxP3tIAGMYAAGABWvHdNbypFKWeOUkQytpyjjpHMdslh8rYycEHfBYLNKUoFKUoFKVrcR4gkETyytpSNGdzucKoydhufoOtB5xLicdvE0szhI0GWY9AP+ZPQAbmpi2r3bK8oKwK6yQxFcPIylWjkmzumGBIjGD8pbugw8O4e12yXN0mACHtLdx+57rJMp63BH+7+Ub6mPR0ClKUGte8OSUDWuSpyrAlWU+qMuGX0ODuNjtWnL4dR9nknYDcD4iVd/wDYZc/nVWlBr2nDo4gRFGiAnLaFVcn3wN62KUoFTr3gEMramUhu5jkkiLfxmJlL43xnOMnHU1RpQYba0SNQsaKijoFUKB9AKzUrS4gkraViIQHPMk2LqMbctWBUsT3bYYOx6UG7SpA4XcJul08hxss0cBT8+THGwPvn8jWzBxQagkoEch6KT5X9eU22sfkCNsgZoN6tW94gI8bMzNnQijLMR6dgNxliQBkZIrDxTi6w6V+aWQ4hiBGtztkgdQq5yzYwB+QP3w7hojyxw0rgc2TG7EZIAzuFGThegoNcLdvk6oIh91dDzNj8ba0GfoCPc9SN1NCcz6JI/vSRqyFOu8iFmyn4g2R3GMkVaUHitmvJJAoJYgAAkknAAHUk9hUybhLoD8LIIzjZJFMkP5IGVk+isB7dMfcfCmY5nkMmMEIFCRgjoSoyWPszEegFAs4zK4mcYUD+jqc5UMN3YdmYHHqoyNtTCqVKUConjIgWUmdPWIIzMVCSGVBHIWG40OVfI/s1brBfWSTRvHINSOpRxuMqwwRkbjbuKDMK9qCvGDa6Y7w+XB03IUiE4OFExJPKfGMljpY9Dk6RcSQEAg5BGQR0IPQg96D6pSlArj+JJ8dxIWzf1ayEVxcKf8bcyajAjDG8aBS5HdtPpXYVzXhSEpccQV9na+MqjIyYHggWNv4SUdR7qw7Gg6Svc1Nu+D81yXlm04wI0cxrjG+ophmJ9227AdT8/wA2rbGOUpOMajkyflIfOCOxzkdulBUpXOXVtbW7YF21u5HlV7rI378udmB/T6YrBYeOI9RWUkopwbhYLhYRuBmYummIEnZtTKcE5Wg6qleA17QKUpQKUrT4jxiG3XVPLHEu+DI6oDjrjURmg3KVG/nbbl9Cs7tp1DlwXEgx66kjI9O/esUPizXq02l6QrEZNvy8+6iVlJHvigvViubVJFKSIrqwwysoZSPcHY1EHjaBSROJrbBYZuIZI0woBJEuDHp3xnVVmzv45kDxOkiHoyMGU/mu1Bh4fwWCDPIhii1Y1cuNE1YzjVpAz1NbtM15mg9pWte8SihAMsiICcLqYLk+i56n2FaD8Zkfa2gZ/wAc2q3ixv0JRnboOiYOetBYpUFuH3znz3UUQ8mVhtwWGN3AeZmBz0zo2FZpbS7TUYp45NjoWaLG+NtUkRHf0ToehxuFilc5aeI7oFluLCVSMaWgkiniYexYoynOdiv51kk8QztkQ2M5YLlTK8EMZOcaS2tmBxvshFBfrzNc4vh6a4fXeynTg6LeB5I40z3lkUq87Y23CrufL3reg8J2iIEW2h0gYGY1JwfxEEn9aCqRmoF14VWMFrLFtKDqUIMQO22RNCCEYMAAWADDqCDT+bUkIxZ3DRAY0xSqJ4FAGMKpIkXPXaTA9K2ZLC5k8sksaofn5SMrsvddTMdIPcgZ9COoDb4RxAT28UwBUSxJIATkjWobBI64zStpEAAAGAAAAOgA6YpQfVS+LeGoLkhpUOsLpDo8kUgQnOkSRMracjOM4qpSg5r/APnlr63f/n77/wC6ti18FWqfdeQZziaeecfmsrsCPYjrvV2lBpWvBIIiTHBChOMlI0UnHTJA7VsXNssiMjqGV1KurDIZWGCCD1BG1ZaUHMWXD7mxXRCPirZQeVG0mm5iGfLHGz+SVANhrZSB3OwretfFtu2FduS5H7uccqQYGTs2zfVSRsfQ1Zr5eMHYgEe+4oNJ+PW4BJnhAAySZY8ADqTvU7+e9u502/MuWwGCwRsw0nODzG0xAbd3Hb1q38In9hf/AAisgFBEW1up9XOcW6EjSkB1TYBB+0mYaRkbFUXbs561tWXh23id5EiXmOcyO2Xkbp1dyWxsNs4qlSgYpilKDwrn/nXNyfs5sSxZYTEWbW3Ilmgy2CMkQuo6E/qa6WlBMTgCAACS4wAAP6RMdh7lsmvJPDyMCGkuCD1HxM4yPQ4YHFVKUGjY8Fhh3jjUNjBbGXI/E7ZZvzNb2KUoFKUoFKUoFKUoFKUoFKUo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data:image/jpeg;base64,/9j/4AAQSkZJRgABAQAAAQABAAD/2wCEAAkGBhQSEBQUEhQUFRUUEhQUEBcWFBQWFRYSFBYWGRUaEhgXGyYeFxojGRgXHy8gJCcpLCwsGx4xNTAqNSYrLCkBCQoKBQUFDQUFDSkYEhgpKSkpKSkpKSkpKSkpKSkpKSkpKSkpKSkpKSkpKSkpKSkpKSkpKSkpKSkpKSkpKSkpKf/AABEIAN0A5AMBIgACEQEDEQH/xAAcAAEBAAMBAQEBAAAAAAAAAAAABQMEBgECCAf/xABJEAACAQMCBAQDBQMGCwkBAAABAgMABBESIQUTMUEGIlFhFDJxI0JigZEHM3IIFiQ0UqEVQ1NUY3OCk7HB8HSDkpSisrPT1Bf/xAAUAQEAAAAAAAAAAAAAAAAAAAAA/8QAFBEBAAAAAAAAAAAAAAAAAAAAAP/aAAwDAQACEQMRAD8A/uNKUoFKUoFKV4xxuaD2lSX8U2wz9qrAHSzIGdFbOMSOgKocn7xFUre4V1DIwZT0KkEH6EUGSlKUClKUClafEeLxQBea4Uu2mNQCzu3oiKCzHvsDgb1pP4mAO1vdsOxFu+CPUZwf1FBZpUseIo8brMpxuDbz5HscIR+hrTm8d2aMVeVlYbENDOCPqDHQdBWK4ukjUs7KqjqWIA36bmoFz4olkkVLK2eYEjXNJqht1XbdWZdU2x20Aj3rbsvDYEgmnd55gcqz7JGSAD8PEPLH9d29WNBhk4ldzg/CxLCu2mW6V/N66LdSHxju7IfwmsX+DuIo5cXVvKuTiF7YxLjsBKkjMD0GSrd9jXSUoJ/CuLibWCrRyRNomjfGpWxkEEbMrKQQw2I9CCBQqKQE4kOv29oc7DTm2lGPNjOcXDbZ3A9jVqgUpSgUpSgUpSgUpSgUpWnecXhiDGSWNAudZd1XTgZOrJ223oOft+DDiKma5aUwuzfDQLK0ackYAablEGVmK68McKCBgEMTQbwVaaEURaeX8jK8iSDYj96rBzsT1Y/3CovhDiwZJ4bMF0W4draUxOsISYmVgxKrnQ7MNK7lTHvuSO2oIdvwSeEEQ3UjjI0pcgSqqjGQHULKTgdWZupyDWpJYX9ykkNz8NDE66Wa3klklKE4dV5kaiMlcjV5iM7bgGunpQYLSzSJFjjUIiKFRVACqo6AAdKiWcXK4pMqIQs1sk0p1eUTLIyDy9mdDuR/k99zk9FUbgknNluJ9sczkQkEHMUGzHYnfnmYfQLQWaUpmgUpSg5/w0plkuLlzqJnkhtyVK6LeEhCoU7rmVJCT97CnoFA6CuXtW+E4g8R1cm9JmhOCVS7UfbIT0UOoV1zjLCQDsK6igV5ivaUClKUClKUEbj1u4kguI8nkuwlXGdUEoCyaR/aUhHHqFYdxVaKUMAykEEAqRuCD0IPcV91zrMLa/ijiU6bsXDyqMlUkiEZ5gGcIGyQ2NizKSMkkh0VKUoFKUoFKUoFKUoOUVfj7u4jcv8ADWjLCYwzIs1w0euXm6SC8ao6KEPlJLE52xZsvDdrCSYreCMtjUUijUnHTUQN6lSxmyvJJVimeG70tNykaTl3KDTrKLk6XjABIXrGOuoCrHD+OwTsyRyKXQAyRnKypnH7yNsOnUfMB1oN4CvaUoFKVr3t8sS5bJycKFVmZj6KqgknGT7AEnABNBnNclwjiEsXNtoIHmMdxJokLqsAjlcyDXJjOULtGUVWYaBnAYGtq6SYyI1ywEEjqixRllMbMML8RIrfa5bC4GlQWA83U9DDEFUKoAUABQAAAB0AA6Cggpwe8kyZ7wx5wQltFGoQhsj7SZXZ9ticLn0HSs6+GBrLtPdMTjWDcOqEDO2hNKqN/ugVaqbdXsjsY7cLkZEkjZKxnGwVR+8f1XKgdz2IfEvhyMjCvOm/VLibP08zHasFxw68TBt7lGA6pcxBsgZ2WSLQyk7DLB/X65WsrlMMk/NO5ZJURVY42CPEoMQz3Ik7e+d/h96JY1cAjUNweqkHDKfcEEflQQT4mXVyb+BrYu2lGY8y2k38uidQFVjjZXCNnoDtW61zJbYDhpYNhzM6pYhvkzj76DbzruM7jALVVnt1dSrqrKwwysAVIPUEHYioj8Na25jJrltyja7YgyFeufhtR3UgkcnpsNGMaWC8jgjI3B3H09q9rlf2fcTjkhlhikEiW0xjhYEkfDuqywKSR1SN1jI6gpg711VApSlApSpPiq8kitJWhIEukJETuFeRlRWIwc4LA4xvig9v+MMHMVvGZJcHJPlhjOCV50nbfHlUM2CDgA5r7sOEFJGmkcySsoTONKIgOdMSZOkE7kkkk4ycBQNjhtgIYkjUk6RgsxyzN95nJ3LMcknuSa2qBSlKBSlKBSlKBSlKBiuN8a8HiFxZ3XySC4W2Z02cpcgxx5I3OmYxMMnAGvIOcV2VSfFDf0YjHzyQR57rzJo01r6MurUD6qKDc4ZK7QxtIMOY0MgxjDlRqGO2+a2q8Fe0GvfXqRJrc4GQo9SzEKqqO7MxAAG5JAqDxnjC2UEt9dK7YCKI4wHMaM4UBd8aiWBY5AOFAzpBOPi0vMlSV94YLyCNAejTM3LZwPvASSxoCehRyB0J6aWRVUliAAMknAAA7knpQTOMSF/h1UZElxGzZ2ISLM2R6ENGu3pkVXFS7OMyTmcjyiPlwZ64LZkfGNg2EA9QgPeqlBP41cMEVEOHlkWNSOqg7yMNjusYcjbqAO9aV3xf4a5s7VISVuOeC4J0xcmPX59jnUTjJI3yd62eM2p1QzKCxgcsVHVkdSj6fVgp1Ad8Y77UIJ1dQykEEZBHQg0GSpFkeXeTR74kRLhATtq3jlCD6iNjjvJk7tvQu76OJdUjqijuxAH9/U7dKnWCma5Nx5uWIRFBkMudTapX0nBwdMQGR9wkbHcLFDSp/GJWwkaHSZnMesdUHLkdmX8WEIGdgSCc4wQ0/DgjaS5mTH2soyoK5xGvLV2A6F9JO++NP0FypPAYQjXCqMKs4VR6KtvAAP0qtQKUpQKx3EAdGRhlWUqw9QRg19mpdhxbFrzZ8AoJBNpBxridkcINyfMpA9dvWg+uByvpeKVjI8LBDIQAZFKhkZgoADaWAONsgkYzgU6n8Ht3CtJIumSYh3TIOjyhVTI2YqoAJHU57YqhQKUpQKUpQKUpQKUpQKwXlqJEKN0P9xG4IxuCCAQRvkCs9KCT4c438REdamOaNjHcRnAZJV9gT5WGHU53Vga2uM33Jt5Zf8nG7DbO4BI2771ocXt+XcQXK7eYW8+MDVFMwCavXTLpxtka2xgFs7nHbAz2s0QODJEyg+5G1B9WXDVW3WJwHGjTLqAYOW/eF9sNqJYnbfJrFH4ehDA6ScEFVZ3dFYHIZVZiobON8bYGOlbXD7wSxJIAQHUNgjDDI3DDsQdiPUVsUClKUCp03h6BmLcsBmJZyhaMsx6l9BGo7dTk1RpQT7TgFvE+uOCFH386xoHOeuXxqOe5J3qhSlAqZxdwJLUk4/pJG/qbecAfmSBWdeIAztCASVjV3PYa2IQe5Olz7YHrXxxyyMsDKoBdSkkWTgc2Jg8eT/Eo9foelBryL8PM8ufsZcNLsSY5VCqHwPuMoAPoVB6EkVUcEAg5B3B9R7Vis7oSRq69GUEeoz2PuOlTbyAWv2sQxFqzcRjOkIQdUkS9FYMQzYwCNZOWxQWaUBrS4nfmMKEUPJI2mNS2kE4yxY4OFVQSTg9gMkgENxjXK3MTScMkaNSxaSS5RQDqZDdNOoAI+Yp0Hqapng8shInnLIescaCIH2Zgxcr7ZGe+RtVZUAAAGABgAbAAelB8286uiuhyrAMp9VIyD+lZKjwyrb3CwagFn5jQKcDS6AF0jA+7py4HbD9sYsUClKUClKUClKUClKUClKUEnxASRCgGddzDn1CxtzSR/u/0JqrUu4y17Ev3Y4ZZGH+kcokZHrheeCPxDrtirQSifhnJweS5LMRk8qRiSxb0jPXPRTnOAdqUcwZQwIKkAggggg9CCNiK+yKnP4dtzJrMSFt+3lOc5yvynOSenXegxcX8WWlqQLi4iiLfKHcAn8utRrr9rnCoyA15EcjPkEkg/MopA/Ovr9oXhWOfhV1DHGoPLMsQQKv2sfmX0G+NOfQmvyUaD9Ly/wAoLhgYgfEMASAREMHB6jLA4PuBWCD+UPw8yaWS5Vc7OUQg7jcqHLD1/KvzdSg/Wdv+1zhThiLyIaRk6hIh7/KHUFunbNbfDPG8d4D8AOeAP3hPKiDZxh9X2o/KMg9j1r8g1/cP5Ot0BzV1bszhl37LEYiR2GBPg/X1FB/Z+G8P5QYk6pJG1ytjGp8BRgZOlQqqoHoO5JJ94rfcmJnA1MMCNc41SOQsa57ZYgfnW3UfxUv2KHst3ZsxyAAq3MRYnPoBQbvCrLkwpHnOlcE+rdWI9Bkms10oKMDggqwIPTGD1rKK0uNylbaZlOCsMpU+hCMRQYfDEhaytmYksbaAsT1JMak5981jhYtfyg9I7WAp7GWW45n1zyYvpj3NUrWBURUUYVVCqNzhVGAN9+grSb+uLj/N314/1iaNX/rxn8WO9BSpSlBH4n5ru0QfdM0x77LEYsH0yZ85/DjvtYqRC2eISg/ctYNHtzZLjX+vKT9Pc5r0ClKUClKUClKUClKUClKUEtf683/ZU/8AkeqlQpX0cUj+b7azlByfKDBLGVCD+0wmcn1CL0wc3aBSlKDXv7QSxPG2cSIyNjrhwVOPfBr8TzJhiPQkfoa/bk8wRSzHAUFmPoBuf7q/Ek7ZdiO7Ej8zQWfBnhGXiV2tvDgZBaRyCVSNfmY469QAO5IG3Wv7FxH+TjAbdRBcSCcDzPIFMbn+Bd0Hpgn86rfsH8H/AAth8RIMS3eHHqIB+7HtnJf6FfSv6dQfnfw//J5unnIvHSKFcZaNhI79NkB+Xvuw6joa/qvAvAdrw64g+FVl1rIsmW1ayqHDMSM5GT0wNztXZ1Nvv6zb/wDff+ygpVq8UsBPDJExIEiMpKnDLkbFT2IO4PqK2qnWd0/xM8bfKoikiO3yuGUjYdmjY77+b0xQZeE3ZkhVm2bGmQekiErIPyYEVnuYA6MpAIZSpB6EEYOay0oJ3h+dmtYtZJcIElLEauZH5JNWO+pTWCyGb+5YfKILWIntzEa6dl+oWWM/7VbF1wRHYsDIjMMOY5Hj1j8Wkjf0YYYdiMmtu2tljUKgwB9T13JJO5JOSSdySSaDLSlKCNxeQ28nxIRnXQsdyEGphEhdlkVeraC7ZUbkMSMlQDUtrlZEV0YMjqGRlIKsrDIKkdQRWWuXkm+CvokUAW14WQAABYbwan8vtMNWR/aXP3jQdRSlKBSlKBSlKBSlKBSlKCH4t4a8kIlgXVcWzie2GQNTqCGjJP3ZELIfqNxgEVbG8WWNXXOGUEAjBGeoYHcMDsQehBFZ65cyfCcTAyeTxAEgb4W9hUZx2AkhGf4oie5oOopSlBJ8RAuscOMieZI5P9UMvJ+qoV9Rqz2r8meH+CNecQitx1ln0sfRdRLnb0UMfyr9ZfPfnriG3GN9tVxJvkeoWAY9nbrnb+FfsBs1fi8zHrHbysmw6tIi9+mxPSg/RMMYVQqgAAAKBsABsAPyr7pSgVIlkzxCMDfTaTF/w65YAmR78uTH8JqsTUzgp5muf/KtiPYj7GMkRkZ66vM+cD5wO2SFSpkLj42UdxbQE/nJcY/4Gt28u1iRnchVUZJP/W5ztjua0uCWzAPLIMSTvrKnGUQALGh91UDO5Govg4oKdKUoFKUoFKUoFQPFShnsk0hma+iZCSBpESSSOwz+BWXb+1V+o3EYv6daOQNIS5QE4/eOImUD3KpJ+QNBZpSlApSlApSlApSlApSlAqD4wCLFFNI2gW91byhsA6cyrG+cg4BjkcHG+DV6uf8AHlg09hJEmNUkluq5yBk3EXXHagviva8Fe0EXh/8AX7v/AFdr/wAJa/k/7ELT4Xi/ELWVRzVQ6WOAdKS76e+GDI30Ar+tonKvXJ6XEaBT2Dwasr9Srlh/A/oMxvFX7PxcXUV7bSm3u4dIV8ao5EB+WZAQWGCRkEbHBztgOwpmoqyXwZVKWpXT535kynWP7Meg5B/j29++Y2E0uRNJpXGNEJZSfXVIfOO3yaSN9znYPm/cXGuBDlfkuXB2VT80YI35jLtt8oOcg6QaJKxpvhURfYKqgfoABS2tljUIihVHQKAAO/Qe9TuIrz5lg+4oWWfbY4bMSHPXUyliPRMHZqDyygadxPKCFBzbRkEaR0EkgIzzCM4H3Qcdcmq9KUClKUClKUClKUCtHjNkZYiFxrUiSHPTmxnVHq9tQAPsTW9Sg17C8EqBgCD0ZT8yMPmVvcH/AKxWxUu94c6vzbdgrZJmjIGicacDUeqOMLhx2GCCMad2yvFlQOucEkEEYIZSVZWHYhgQfcUGelKUClKUClKUClKUCuf4jcia+gt1z9iPi59tgPPHCuc9WYucY6Idx3vk1znggiWOW7HW8neUZG/KT7GAdAccuNW3zu53oOkpSlBhu7NJUKSKGU9QfUdCPQg9CNxU1+Cy58l3Oi9l0wSYH8ckZdvqSTVilBKPh9SQxluC46Nz5BgfwAiM9+qk/oMeLevb7XLAoSAk2Au5wAJwMKpJOAw2PTykgGtXhXPWg1L3i8USancYI8gHmZ/QRquS5PYKCTWPg1oyoXk/eytzJQDkBiqqFG/RVVV26kE9Say2nCYYmLRxRoWOWKoqkk4z0HsK26BSlKBSlKBSlY551RSzsFUbksQAB7k7CgyUqS/HicGG3nmXfzKIo1+o57oWB33AI79CM/H+G5v8xuf95Z//AKKCzWjHfF59CYKIGErb/vPLpRTnqBknrjyisHws0v71+UmdkiJ1kbbSS9R9EA/iNUbe3VFCqAFUYAHpQZKiWH2d9NENWmWNLlQTlQ+Wjl075XOmJsYxlmPUmrdcrxvi/wANxBZGRmjFoee678pOaPtGXqyA/MR8o3xgHAdVSvmOQMAVIIIBBByCD0II6ivqgUpSgUpSgUpSg1uJk8iXG55b4HvpNYPD9oIrS3jXJEcESDPXCIoGffaqBrkPEFm9hw+5kguZlEUMj26PyXRGAOiNS8ZcpnChSxO4A7Cg6+tS54msbAOGUHHnKnlgnOzN0Xp1OBuN8kVpJwLWg5s1w+QCw5rRb4/0OjH0G1fZ8K2pXDQRvkYJkUSsw/G0mS/5k0FWlSeCnll7c7csloeuDAxygXJOyElNjtpXoCBVbNApWjfcYjiYITqkYZSJcGRhnGQuRhR3Y4A9awcq5k6ukCnOyKJJcdsu3kU9MjSw3IB2DUFWlSmSaHza2nTHnQpGJR7xFAob+EjJ3IO2k71pepKoZGDA53HYjqCOoI6EHcd6DPStC54mcskK8yQDcZ0opJ/xkmCFPfABbG+msH+BWk/rEztn7kbNDGpyPl5ZDnoPmY99hnFBWpUv+bsKkGMNER05TMgz6sgOhj2yymvBFdjYPAw7MyOrEdtQVsZ+n6DpQULu6WNGdyFVFLMT0AHWtG2sWkYSzZyGJijz5YxuFJHeXT1PbJA2GSh4Y7MGuJA+k6kjRdESttgsCS0jA5wSQBsdOQDVOgUpSgUpSgVq3FlqkSQHBQMOmQyPjUD+aqQe2PQmvjivFFgj1MGYlgkaIAZJHb5VQEjJ6nqAACSQATWgkF7Ju8kMAOMpHG0zgZ3+1dlUtjH+LwDn5qCd4VmFtdXFhq8kZSWyBKgiKbUzRJjqsbKcdwrAYwAT1tToeBRCMow5mpi7tJ52aQgDUxP3tIAGMYAAGABWvHdNbypFKWeOUkQytpyjjpHMdslh8rYycEHfBYLNKUoFKUoFKVrcR4gkETyytpSNGdzucKoydhufoOtB5xLicdvE0szhI0GWY9AP+ZPQAbmpi2r3bK8oKwK6yQxFcPIylWjkmzumGBIjGD8pbugw8O4e12yXN0mACHtLdx+57rJMp63BH+7+Ub6mPR0ClKUGte8OSUDWuSpyrAlWU+qMuGX0ODuNjtWnL4dR9nknYDcD4iVd/wDYZc/nVWlBr2nDo4gRFGiAnLaFVcn3wN62KUoFTr3gEMramUhu5jkkiLfxmJlL43xnOMnHU1RpQYba0SNQsaKijoFUKB9AKzUrS4gkraViIQHPMk2LqMbctWBUsT3bYYOx6UG7SpA4XcJul08hxss0cBT8+THGwPvn8jWzBxQagkoEch6KT5X9eU22sfkCNsgZoN6tW94gI8bMzNnQijLMR6dgNxliQBkZIrDxTi6w6V+aWQ4hiBGtztkgdQq5yzYwB+QP3w7hojyxw0rgc2TG7EZIAzuFGThegoNcLdvk6oIh91dDzNj8ba0GfoCPc9SN1NCcz6JI/vSRqyFOu8iFmyn4g2R3GMkVaUHitmvJJAoJYgAAkknAAHUk9hUybhLoD8LIIzjZJFMkP5IGVk+isB7dMfcfCmY5nkMmMEIFCRgjoSoyWPszEegFAs4zK4mcYUD+jqc5UMN3YdmYHHqoyNtTCqVKUConjIgWUmdPWIIzMVCSGVBHIWG40OVfI/s1brBfWSTRvHINSOpRxuMqwwRkbjbuKDMK9qCvGDa6Y7w+XB03IUiE4OFExJPKfGMljpY9Dk6RcSQEAg5BGQR0IPQg96D6pSlArj+JJ8dxIWzf1ayEVxcKf8bcyajAjDG8aBS5HdtPpXYVzXhSEpccQV9na+MqjIyYHggWNv4SUdR7qw7Gg6Svc1Nu+D81yXlm04wI0cxrjG+ophmJ9227AdT8/wA2rbGOUpOMajkyflIfOCOxzkdulBUpXOXVtbW7YF21u5HlV7rI378udmB/T6YrBYeOI9RWUkopwbhYLhYRuBmYummIEnZtTKcE5Wg6qleA17QKUpQKUrT4jxiG3XVPLHEu+DI6oDjrjURmg3KVG/nbbl9Cs7tp1DlwXEgx66kjI9O/esUPizXq02l6QrEZNvy8+6iVlJHvigvViubVJFKSIrqwwysoZSPcHY1EHjaBSROJrbBYZuIZI0woBJEuDHp3xnVVmzv45kDxOkiHoyMGU/mu1Bh4fwWCDPIhii1Y1cuNE1YzjVpAz1NbtM15mg9pWte8SihAMsiICcLqYLk+i56n2FaD8Zkfa2gZ/wAc2q3ixv0JRnboOiYOetBYpUFuH3znz3UUQ8mVhtwWGN3AeZmBz0zo2FZpbS7TUYp45NjoWaLG+NtUkRHf0ToehxuFilc5aeI7oFluLCVSMaWgkiniYexYoynOdiv51kk8QztkQ2M5YLlTK8EMZOcaS2tmBxvshFBfrzNc4vh6a4fXeynTg6LeB5I40z3lkUq87Y23CrufL3reg8J2iIEW2h0gYGY1JwfxEEn9aCqRmoF14VWMFrLFtKDqUIMQO22RNCCEYMAAWADDqCDT+bUkIxZ3DRAY0xSqJ4FAGMKpIkXPXaTA9K2ZLC5k8sksaofn5SMrsvddTMdIPcgZ9COoDb4RxAT28UwBUSxJIATkjWobBI64zStpEAAAGAAAAOgA6YpQfVS+LeGoLkhpUOsLpDo8kUgQnOkSRMracjOM4qpSg5r/APnlr63f/n77/wC6ti18FWqfdeQZziaeecfmsrsCPYjrvV2lBpWvBIIiTHBChOMlI0UnHTJA7VsXNssiMjqGV1KurDIZWGCCD1BG1ZaUHMWXD7mxXRCPirZQeVG0mm5iGfLHGz+SVANhrZSB3OwretfFtu2FduS5H7uccqQYGTs2zfVSRsfQ1Zr5eMHYgEe+4oNJ+PW4BJnhAAySZY8ADqTvU7+e9u502/MuWwGCwRsw0nODzG0xAbd3Hb1q38In9hf/AAisgFBEW1up9XOcW6EjSkB1TYBB+0mYaRkbFUXbs561tWXh23id5EiXmOcyO2Xkbp1dyWxsNs4qlSgYpilKDwrn/nXNyfs5sSxZYTEWbW3Ilmgy2CMkQuo6E/qa6WlBMTgCAACS4wAAP6RMdh7lsmvJPDyMCGkuCD1HxM4yPQ4YHFVKUGjY8Fhh3jjUNjBbGXI/E7ZZvzNb2KUoFKUoFKUoFKUoFKUoFKUo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270" name="Picture 6" descr="coloring picture of Grimer pokemon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68645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RB4hfrwrlDjZyxJXeNLkOM48qcsX5CqNeK79WOy85ZxQzZr63TM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723" y="-157164"/>
            <a:ext cx="8666749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picpinterestfail.com/wp-content/uploads/2012/08/pikachu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241402" cy="35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22920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Pikachu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5507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s2.mm.bing.net/th?id=H.492015221348779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" y="188640"/>
            <a:ext cx="64533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3888" y="6021288"/>
            <a:ext cx="3024336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40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SERQUEhQUFRUWGBgVGBYWFxUTFhgUFhUaGRUcFRUaHSgeGBokGRkXHy8gIycpLS4sFR4xNzAqNicuLCsBCQoKDAwMDQ0MDSkYFBgpKSkpKSkpKSkpKSkpKSkpKSkpKSkpKSkpKSkpKSkpKSkpKSkpKSkpKSkpKSkpKSkpKf/AABEIAMEBBgMBIgACEQEDEQH/xAAbAAEAAwEBAQEAAAAAAAAAAAAABAUGAgMHAf/EAEcQAAIBAwMCBAIGBwUGBQUBAAECAwAEEQUSIRMxBiJBUWGBFCMyQnFyB1JTYoKRkjNzg6GiFSRDY5OyRHSjscElNDVUwhb/xAAVAQEBAAAAAAAAAAAAAAAAAAAAAf/EABQRAQAAAAAAAAAAAAAAAAAAAAD/2gAMAwEAAhEDEQA/APt9KUqIUpSgUpSgUpSgUpQ0ClUvg/xGL60SfbsY5V0zna6nBwfYjDD4OKjXMz3sjwxM0dvGxSaVDh5ZB9qKFvuqOQ7jnPlXBBICTdeL7dJOnuZiGWN2jR5Eid2CqJZFG1CWZRtznntirqszqmnxrJY2kSBI+qZiqDA2Wy7xn8ZjCST3xU/R/E0VzNcRRbj9HKq0mB02Zs5CHOSVKkHjGfeqLelKVApSlApSlApSlApSlApSlApSlApSlApSlApSlApSlApSlApSlAqo1DWWMhgtlEkwwXLZ6UIIyDKRyWI5EY5Pc7R5q41bU5Hk+jWpHVIDSSEblt4z2Yjs0jc7EPsWPAwZ+l6WlvGI4wcZJJJ3M7tyzux5ZieSTQV40CZsGS9uN2c/ViGJPwC7GOPxYn41y1neQ+aOYXIHeOZUjc/kmjUAH4MpHxXvV7Q0Hy/SLmaGGJIAUa9zbqSB9TcW8zRSMQMgFbdSR3BNsPfn6Rp9gkEaxRKFRBgAfzOSeSSckk8kkmsd4UTqX84OCtm9yqjGAJLu4aU4+Ii2j+Nq1Wuar9HhaTaXbKoiDgvLIwSNcnhcuwGTwM5qqyvivT5rjUIooZpIj0MM0TBSkLy/XM+VPLBERACDks3ZDXXhbwyjpLLHJPCjSukSwylEENv9RGdvIbPTLZOc7qtI7Y2NncXEhD3DK00rjs0oTyKgP3F8qKPYe5NWmg6d0LaGH9nGiH8wUbj8zk/Ogr2068h5huFuF/Z3KhWP5Z4lG0/mRql6Rr6zM0bK0U6AF4XxuAPAZSOJIycgOvHGODxVpVXr2hLcqCGMU0Z3RTJ9uN//AOkPZkPDD5ERFpSqrQdYMweOVdk8JCSp3U5HkeM+sbjkHv3B5Bq1oFKUoFK8rq6SNGeRlRFBZmYhVUDuSTwBWfNzPfcQ77a2PeYgpPMv/IU8wof2jDd+qBw1BK1HxJh2htU686/aAOyKLPIM8uCE452gFj7eteFpo0lwqyT3kkgYBgtsxtocHkbGjPUYfEvz7elXOnabHBGI4UVEXsq+55JPqSTySeSap/Dy/R557T7i4uIfhFMzB0H5ZVcj92RR6VVdP4PRRm3luIH7hlmlkXP78UrMjj8RnvyK9dI11jJ9HugsdyAWAXPTmQYy8BbkgZGUPmU98jBN1VdrmhpdR7XLKynfHIhxJFIPsvG3oR/IgkHINRFjSqXRNYfeba52i5Rd2Rwk0YOOrEPQZ4Ze6k47EE3VApSlApSlApSlApSlApSlAqp1rVWVlgt8G4kGRkEpFHnDSy4+6OwXI3Nx7ke2tasIEBC75HOyKMHBkkPYA+gABJb0UE+lVqj6FEWbE95cMBx5erNtO1V/UhRQfyqrHkk5qv2AfR2jtbYB5WPWnkfkhCfPLKR3kcgqo+Bx5UxWhqu0TSegh3HfLId8sn68hAHA9EAAVV9FArrW9VFvCXxvYkJGgOC8jcIoPoM8k+gBPYVET6V42U++NHDI25Q25DuQ5HdG9V9jXtQUPh2zVLnUGU8vcIT24ItYeOPxzz+tUD9JOpmCCFwMkTq4HPLRo7oDj3kCDse/vU7T5OlqFzE3HXVLmP2YoiwzAemV2xE+uHHyrf0h6Mbj6PvkSG3RnaeZnCFB5NnTJ++TkA9hye+BVVlfDl80ltLncbRWguJZSSzSziOEvBEDzue5U7vQbtoALHGt0m8vJmcPOkFwvLWrQqyKpPlKuGDyoe3UVsZzwDxUHR061xFbwIIrK22yCLaVJ2EmBnz5lLSfWKp5Ih3H7YrWavoqzhTkpKhzHKmN8beuCeCpwAVPDDvQcaNqzSF45lEc8WN6A5Uq2dkkZPJRsHvyCrA8irOsTqmtNC8TXAEdxCwBZciO4tZHVJjFz93KSGM8qUHcHJ21RGd8Sr9HkivlziP6ufHraueWI/5b4kz6L1PetEDXE0KupVgGVgVIPIIIwQR7EVl9N1pbKKeC4Y/7ooZCeWktWyIMfrPkGIjuWUfrCgstZ1STqLbW2Os6l2dhuSCIHG91yNzE+VVyMkEk4U1ATxKbR5Ib2QMQqyQyKmHmRjtKCJc7pVcYwvcOpwOageGor51eXorbSXB6kstx55B6Rxx26EYVEwo3uDncSvJrQab4bSOTrSO88+COtLgsoPdYlACxKcdlAz6k1VQ7XSpLt1mvF2IpDQ2uQQp9HuccSS+oUeVP3jyNHSlRCqFPNqjY/wCFaKD+M85IH8oSfnV9VB4S+sFxc/t5mK/3MWIYsfAhC/8AiGgv6VT6XO7Xl4CxKIYFVc8Kxi3Pgemdymrigrtb0YXCDDGOVDuimUZaOTGMgfeU9mU8MMg15aFrLS7oplCXMQHVQZ2kNnbJETy0bYOPUEFTyKtqpfEumuyrcQD/AHiDLIP2iHBkhb91wMD2YKfSguqVH06/SeKOWM5SRQ6n4MMjI9D7j3qRQKUpQKUpQKUpQK8rq6WNGkdgqICzMeAFUZJPyr1qh1BfpVysHeGDbJP7NLw0ER9wP7Vh8I/Q0H5pce4tfXPkJQ9NXwOhbfaO72d8BnPphV+7z3oVu0zm7mBDONsKHvFbk5GR6SSYDN7YVfu1z4pYMbaBjiOecLIT2KojyBM+7uirj1BYVfVVCaysWlx6lKLiYM1vGSLeMkhJPR5pF++GOQoPG0Zwd9TdeczyLZoSA677hhwVt842g+jSEFc+irIe4FWkF1GHMC8MiK20DAVGLKmPQfYPHwoJCqAAAMAcADgYrmeYIrMxwqgsSewAGSf5V5396kMTyyHCRqzscE4VRk4A5JwOwqr8Yea0ZB/xXhg9e006RtnHbysaiKq9sbu9WK4jaK26bCa3VkZ5W8pAE77gI1dThkCsQG75HEe7s7+8K3KLHb9IERW9whdhJgCSXcrbVceZELK4A82PNW4FKqqDwxdQqDAA8c+TJIk5+udz9qQt2lBwPMhKgADy4wL+oep6TFcJtlXODlSCVdG/WjdSGRvipBqsi1GS1dY7pupE5Cx3JAUhjwqXAAChieFkAAJ4IBxuCV4n0RLu1lhdQ25G259JNp2Mp9CD61M02ZnhjaRSrsisyngqxUFgR8DmpNKiFZm5s0udUQsikWcW/cRk9a4PkH8KRlvxkU9xWmqJZaYsTzOuS0z9RicHkIqADj7IVRgfjQS6Uqn1jXGR1gt06tw43bSdscaZx1J25KrnsANzEEDsSAtpJAoJYgADJJOAB7kntVF//qTNxYxNc846pPSthj/nEfWf4at+Ir9i8Kh2El45unByFYbbdD+5APKfzPub4ir1VAGAMAcAduKqsX4p025NpI1xcMXfEUcNvugi6szCOPcwPVkwzAnLAcfZrW6fZLDFHEgwkaqij2VRgf5CqfVB1r63h+5CDdv8WyY7cf1GV/8ACFaA0RR6CM3N+3p141+a2kOf+4VeVReGDl71v1ruT8Pq4oouP6Ofjmr2oFKqtJv3knuwSNkUiRIMDuIEkkJPc+aQD+H8ataCg8Kr02urbjEM7MgHpFOBMvyDNIo/L8Kv6oZfq9TjPpcW7ofi9vIrJ/pmk/pq+oFKUoFKUoFKUoIWs6oLeFpCNxGAqDgvIx2xovxZiFH4156DphghAchpWJklcfelc5cj93PAHoqgVE8QNm4sYz2adnP+FBIw/wBW0/Krygj39rHJGyzKjRkeYOAVwOcnPHGM59MVjPB8ElwbiSK4uoYFkEcKF1mzGsatubrByN27IHBAwDzV/wCIj1nitPuyZkm/8tGRuU/ncqn5S/tTwYn+6JIRgzl7g+nE7mRB8kZB8qqpumaQITI5d5JJCC8j7dxCjCKAoAVVGcADuzHuTULQPPPezehmEKn92CNVP/qtL/KrmeYIrMeygsfwAyaqvCEJWyhLfadTM355mMrf6nNRHHjAbrcR/tZYIse6vMnU/wBAeuPFva1/83b5/rP/AM4PyrvXiGuLGP3maT07RQSHP9RXt7ivzxLIRJZAdmu0B+I6Mzf+4B+VVV4KUpUQqPqCRmJxMFMe1t4YZXZjzbh7YzUiqTxs+LC4A7unSH4zERj/AL6Cv8A6jIYVhnyH2LPFlixNtNkxqWPLNH/Zsfgp+9WommCKWYhVUFiScAADJJPoAKq9b058RywAdWA5VfsiSMjEkWew3KBj0DIhPAqJ0JL5h1o3htUIPSkAEk7qcjqqCdsKnHl7uRz5Rhqrn/al5KpngjQQjlIZFImuE9WDZAhJHKKQc8btucC60zU0uIxJGcqcjkEMrA4ZXU8qwPBU8gipVUF6v0W6E44huCsc3ss3aGU/mz02P937GoLTVtTS3hkmk+zGpYgdz7Ko9WJwAPcisXpukzpd4ubiaM3sfWPS6a4nj+3AJNpcKkRTaARnZKfWt66AjBAI4PIzyDkf51U+LNHa5tmWIlZkIlhcHaVmTO3zegIJQ/BzVRwPBtoTmSPrHvmd3uOfwkYgfIVx4ctRFPeRIoSISRuiKAFG+Fd+1RwoLhjgY5yfWsvpdteywRzBriRXGcR3gSRT95SksIXcpBU+ccitN4WmhzLGqzpNkPKtzuMxyNqtvJKuuF2goSo244or81yQ21zHd/8ACZRbT/uKXJgk/Kru6t8Js/drQ153FusiMjgMrAqynkFWGCCPYg4rHatPeafaTKgW5jRG6UskmyVARhElG09UgkBWGC3AbH2iFv4IO60En7aWeb5S3Ejqf6StX1RNHsBBbwwjtHGkf9Kgf/Feevaj0Laab9nG7Ae7BTtA+JbA+dREHwad0Dy/tp7iXP7pmZU/0KtSfEGpNEsQjx1JZooVyMjzNmQ4z6RLI38Neug6f0LaGE8mONEJ92VQGPzbJ+dQLodXUYl+7bwvMfbqzHpRfyRZ/wCoVVfviPyz2MntcFD+EsEi/wDdtq9qi8WkbID6rdWxHznVCSPbDH54q9qIUpSgUpSgUpSgrtc0xpUUxsFmiYSxMeV3gEEN67WVmU45w2R2rjS9dWVjG6mKdRloXI3YzjdGRxJHn7y/PB4q0qHqWkQ3ChZ40kAOQHUHB91Pce3HpxQZq8uC1vqF52DxtDAf+VGGUMD+9M0jA+qhDWss7cRxogGAiqoHwUAD/wBqga9pfUs5oI1UZiZUXACghfIMdgMgCv3SPEEM4AVwJABviYhZUb1DxnkEH5H0JFVUPx5eiLT7hi20MnT3e3WZYs/66vYowoCjgAYH4DgVnvHUKywRwNgieeCMr3JXqB2wPgE3fgpqZ4X1Lq26ByOtGojmTI3LKnlbcvoCRuHuCCODQeeo/wD5C0zjHTusZx9v6nGPXO3f8s01/mewGMj6Qx/AraTkH+dePi/ev0WSLYJFuFQF9xXE6tEdwXkjLA49wO3epdhojCQTTymaUAquF6cUatjcIosnBOBlmZm9MgcUFtSlKiFUfjE/7svxntgfw+kx1eVR+NeLN3/ZNFMfyxTI7k/AKpPyoLylM0oFeV1arIjRuoZHBVlPYqRgg/KvWlBTeHLlx1LeVi0luQu8nJkhcboXb97GUb3aNj61c1lEtHvLqSaKR4bfaIGZCA85idiTG/8Aw0DM67hy2DjaOTo7DT44EEcShVGTgZPJOWJJ5Ykkkkkkk0GZOoNY3ckIglliuN1zH0thKPkC5UIzAnzFZMLk/WNxUjTb9bjUepGJNqWxRi8ckWHaYEKd6jzYU8D2rrx9ZhrUykMTbMs/lZo22IfrgHUhhmIuOPhXSM9pLCOo81vO4jHVbe8UjKzIVkPLxtt24bJBZcHnFVWiqi8THe9pB+1uFdvyW4Mxz8N6Rj51e1RX5/8AqVpnt0bnb+fdB2+O3NRF7VF4q8/0aD9tcR7h/wAuHM7/AC+rUfxVe1QRDq6k7fdtYRGP725Id/5Rxxf9Q0F/VD4X+se6uP2szIn91bjor8i6yN/HU3xFqf0e1mlH2lQ7R7yHyxj5uVHzrvRNNFvbwwj/AIaKhPuQPMfmcn51VZTxEvUkvJPSFrCAH0G25jnmP8nTP5K3NYKbzaRczf8A7Ejz/ij3CiL/ANJY63tApSlRClKUClKUClKUCoeoaNBPjrQxyY7b0ViPwJGRUylBW2Hhq1gbfDbxRt23Kihhnvg+ldah4et5zuliRm/XxtcY7YdcN/nVhSgq4fDcCsjYdjHynUlmlCnGMqruQDj1xmrSlKBSlKBVP4qnxbtGoDPOfo6AjI3Sgglh6qqbnI9kNXFUl+u/ULVT2jiuJf4yYolP9Lyj5/Gg58GzN9GEMjbpbYm3kJGCxjA2P/HGUf8Aiq9qg1uF7eX6ZCpcBQtxEoy0kS5KvGPWWPLED7ylh321c2l2kqLJGwdHAZWU5BB7EGg9qqvE12yW7CMkSSFIUI+68ziMN/DuLfw1a1S+LYyIBKASbeSO4wO5SNsy4HqekXwPcCgs7GzWKNI0GFRQij91RgV71zHIGAKkEEAgjkEHsQfauqCPqMAeGRDjDIynPbBUjmsj4e8PSyW9gwuGaALBOY5QXkEkcflEcuchCxBKtnG3AIBwNqVzx78VUeD1IsbYEAERKMDtgDA/yxVVcVX61o4uFXDtHJG2+KVMFo3wRkAjDAqSpU8EE/iLClRGdHiOWAFLuCRnAOyS2jkmjmx2AVQWhc/qvx7MfT98DuHtjOf7SeSSWUeqSbtnSbPZo1VYz8UPvWhqivtCkSY3FmVWR8dWJyywzAcBmKqSkoHZwDkDBB4Io41v6+6trYcqh+ly/liOIAfxmw3+Cal+KrwxWczIcPsKJ/eSeSP/AFsKpLOK6s55J7hROlxgyGBWd7cpkRqq43SwhT3ADBizYwx2tZvZL9oY7PcojkW4keeGaOI9I5jiw4ViWfByucCM57gEqV4qshDpbxL9mOOKMfgjIo/yFaas7PpF3cALcyW6xb0do4o5GZhGwcKZXfsWVc+TsCPWtFQKUpUQpSlApSlApSlApSlApSlApSlAqFqesRW4UyvtLnaigM7u3tHGoLOfXyg4HNTawljtlvba7lODK1ysRb7qKBHBEvPlLr1JCPUn3AwF0njmBpHiWO7MiYJQWtxnDHy58mFz382OKiajrkbSxTxbzJAHEtuyNHObeUL1GSJgGcq0cb+XOQjAZJFe1pfJZzXC3OY1mmM0czA9Jg6INrSdkdSpGGxwAQTzi4vNPgukXeqSL9pGBzg+jRupyp/eUiqqVb3CuqujBlYBlZTkFSMggjuMVRanZtadS5tyoTDSTQOSsb4yzvG3PSk75wNreoz5qi6VoNxYSkQu1xaSNkxOVEsDMeXjc4Dpk5ZTg92GTkGb4zi326RsSEknt43x+q0yjH4Ftqntw3yIVFnqUuoPbrMvRtp4GukRJG6kiBowizMMbRtlViqnuQMkA5kXWhBbuGBZbhIJI5XaNZnwZIjHtAY5dF2u5KqwB2jjio1tfI0FqomjgvLZVXpznp7iI9ksbA4LK2MhlzyqsM4xVzLBJdICyPa3ELh0Y7JVDbSDtYHEkbKSpHlPP3SAaCPJAdO2shc2YAWRGYv9HAGFkjJ83SHAZcnA8wxgg6QHNeNsrGNRME3lcOFyUJxzjdzt/Gu7e3WNFRAFVQFVRwAqjAA+AFREHxFrC2ttJKxxgYUerSN5Y1UepLED5176PY9GCKInJjRUJ9yqgE/M5rH6qhvOjM/Mb3MMdtH3HTWUSSzMMcs8cbhfZDxyxrd0ClKUClKUClKUClKUClKUClKUClK5llCqWY4ABJPsByTQdUrM6Pqc814wyRFGmZVIGFklw0Ea4Gd6xeZySeZQO2McX+tTPdwxQNgNIQRhSDDBg3LtkZ5ZkhUAjzEnnHAamlY688SSG7jWNj0/NK4ABH0ZPqxx3Mks5wnONqZ96g3Hiqdy03It43MZMb+clSVkNvGEJn2N5SxIUkHC4G4lb+lZS/8AEU0dnG0oZJukJJETaX3thIo1yCoeSVlXscYbHbI71jxG1paoJ2BnCJ1WjXPnI5ESdmdmDBQeMBmPCmiNRSqLwzdu0l4jMWWKcRoWO5sdCJ2y3r53b8O1XtArNXehzIJYoo7We3kYydK4Z0CFyWkA2xuGUv5gMDBY/CtLSgx+l+H5YH3R2GmoSCCySyhsHuATbdj61Pt9QngUKbDCDJxbSxSAZOT5GEZ5JJ4B71oaUFbp3iKCZtiPiQDJikVopQPfpOAxHxAI+Ne+ractxC8TZAcYyO6nurD4ggEfEU1HSop12zIrgHIz3U+6MOVPxBBqqGmXseY4riNoj9mSdXlnj75GQVEuOMMxz77u9USNEmF3aI06I5IZHBUMpaN2jchSPsllJA9iKpbC1ngnuvouWiidEFq7HYVMEchNszf2bbnI2Z2HGPL3Go0zT1ghjiTO1FCgnknA7k+5PJ/Gq3wod6Ty+ktxMwPuqERKfwIjz86Ks9O1FJ41kjJ2tnuCrAg4ZWU8qwIIIPYg1XeLZT9H6SHD3DrbqR3AkOJCPiIhI3yrm2xBfOnZLlOsvt148JLj4shjbH7jH3rwvr5JLxDuXpWaSzSvnypIy7EBI4yI+uxHcDb70HrLCGvbeJAAltG0pAHCs46MA+HlE39NX1U3hi3Yo9xICsly3VIPdI8AQofYrGBkfrM1XNRClKUClKUClKUClKUClKUClKUCq7xBnonCs67kLqgLMYg4Mm1Ry3lB4HJGcc1Y0oMH4b1OdSI4YmlMkzyzTPDPAmJJCzMWlC8hNqqih/sgZA5qJFNJDI4EczTNBFblVhl6i9PcZRG5Xo4kdi/VaQAZBIOMV9HpVVj7Tw/JDC00i7pmkjkkjiy2yCIbYoofVump3D1Zwx+9We061kYwxWSyExRrCXeORLbCpsEkyzRKdwyX6UZbc2MkDJP1GlQfPGjdJFUQzuln5mZ43Id40WG0AIGZAqs8zbAcHOOeK7fw7c3Ef0iURqVZpUhkt0lnYcAtIzMdjuoxsUeVdq5JFfQKUGf8GxPsuJHR4+tcySoJBscxkKqEoeVyF7HB+ArQUpRClR11GMytCHXqqqyFPvBGJCtj2ypFe5OOTQftKh6Xq8VynUgcOuSuRnuO/B57EH4ggjgg1MoFKUoKzxHftFbsY/7V8RRf3sh2IfwBO4/BTUrTNPWCGOFPsxoqD3woxk/E9z+NVFk/0y5Ew5t4Nywn0lnIKySL7qikxqexLSH0BrQUEXUdLiuE2TxpIuQdrgMMjsRnseT/ADqm1GzRnisYUVIuJplRQqiFW8qEDjMkgxj1VJKudU1JLeJpZCdqjsOWZicKqj1ZmIUD1JFRPD2nPGjSTf287dSXByF4wkan9VFwvxIY+tUWtK+er4/n1G4mtdKES9HiW5uMnHJX6mAeZ+R3bA+HIqefA9wRun1e+3dyY+jbxj+DYcD8TQbOlYe21C70+6ghupvpVrcv0op2VUlimIJRJdvldWAOGAzkVnvGXjy5Gsppwma2hcxIJYoleVnmC48znCgFu4HAHY0H1moWs6xFawPPO4SOMZYn/IAepJ4A9Sa+WH9Fk8uqv/vd4IIo43E7ys8rXBDbNpPl8pyxAGADj71U/iH6bqp6ck8McWnOwnusg2skoI6bLHty0mOCnIBOBjOCVvvCfj2ea4RbyBbeO7UyWWT52RPtLKM8OVw47DBrdV8MurqfSrZ75J7S/M26Jbpwy3SSnIAUOWBVTnMYAxjtirRtI1G50iG5bUbrqS9FzGnTjGySZVyHRQ/Ebbu/pQfX6VhtBtjZatLbdeeSKS0SdevM821kmZHwznjgg1QW36Q7+41e6tLVrMrGT01lWTEip9rEsZOG9eeKD6xSvnkf6V3jums7mwn+koNxW1IuVMewNuUYVjwewBPFazw94pgvRJ0S4aJgsiSRvE6MRkBlcDnFEW9KUqBSlKBSlKBSlKBSlKBSlVHiTWpLWISpA0yA/WbXVWRP1wGGGUevIwOe2cBS63ZOdQaSEDrpbxyRdhv2SyLNGzezo6j2B2t6CpfiLUhcaeOg+Dd7IEOPMOswWTI9GVOpn2KH2qvvfFsIubOZ90Gd8J621UaKdA6tHMpMUg3xR8qx4cmu9Pjjl1IG3mWSBFa6dUKOiXUmYlIZSftL1WK+hXP3qqrPQlCXd7Gowo+juB7EwCPAHoNsS1oKy8mtW9tqFyJZEjLQW0nmbBfD3Ckqvc4Cr2+FTD4sR+LeKe4P7kTIn/Vl2pj50F2zADJ4FZySY6gSkZK2Y4eQZU3PukR7iH0Zx9r7K8ZNe/8AseW5/wDvCgj7/RoySh/v5Dgyj90BV9w1XiqAMAYA9BUR+RRBVCqAqqAAAMAADAAA7AD0rzvLxIkaSRgiKCzMxwAB71H1bWY7dQXyWc7UjQb5JG9o0Hc+57AckgVAtNJkndZrzHlO6O2B3RxEHKtIe0so75+yv3RnzEOdPtXupVuZ1KInNvC3DLkEGaZfSQgkKv3AT94nF/SlB8X/AEk+ELywu5tU0xumrRs0+NuVYkCQhCCGB4f4FWPtWtW7/wBs6HuQK0rop2HGPpMDhtrZ4wXT19H+Nbe5tlkRkcbldSrA9irDBB+Rr45+ie5bTdUu9JlJ2sxkhz6lRuGPzRYP8FVXFvG15LaaVBKqG2lkvbiSA70t8SExwW7HglDIFz2Bx7YqNY2VnfRlk+kpqNt1Z/rnuJRE0DZQXDSHYd+1c7AvOeBiqnRra60jVbya2tmuIY5XgkjjyXEMhEsRwASvl2kHGPKRxWi8dePr25sXFrp9xBFMRDJJIuJXDA5WONRkgqCC/sfTNBtdW1X/AGhZRQw3aWlxdwRzKrcuY5F8ypyDyeMryB/Osl4f02O1il0y+lWyk+kC7gmjbbE67lOIZJPvLgrhvMMg8kZryk8KDXLhWe3vLKGC1WKJ5FEZ6yyAjahzldufbt3FRNbttY0+CSG6iTVLMqyq5XqSR5UhW5BdSODyGHHDUHj+kzT9M6DA3plmUBLS3gKukQ/VZQSDvJy8jtuJ5HsfpOna9HZRWdpdbI5Das5Cncii2RdwBPJO3J/gPwrJWv6G4LrTbLbmznVFkdljBdpWUf2m7DAgg4GRjJ4qg/SB+inVGjSY3TX7RhkC7OnIIzzxyS5JJyO+Pf0C+8WWLanLd3EMYm+hwRJBERxNJOqzu0i586qhUqh4Ld89j+QxRobS8t7F7CVbi3tQrqsT3CTHbOrxqANoGCGwOVJ4FZvTPGN1bPbLBbXEN26QWksdxETbzdIdOOTPDo6j1AIIz7VJf9ITxahO2sBt9urparFG4gE2CrON2CxI4DnPBOMUH0ltLjS+l1UkdP6EF3cdldpHOPyKo+ddfoztGFiJ5RiW7d7t/wDGOUH4CMIB+FZ/VLpptG0y0B+sv0tYWxwRF01kuGHw2Aj+MV9JjjCgKowAAAB2AHAA+VB1SlKiMd4i/SOtteCzjtbi5mMfVKwheF5PqeeB/mB3NQNN/Su84YxabdttdomBaBWEibdylWcHI3KO3dgO9Rdce5tNba5S0uJ4JbeOMvbosjqUbJBVuPb1HcYNYm4tb64u5Zri01RIjL14ooY1BWVekqyOeAXKxnIxgHBHqKqvpL/pFmBwdMuv+pbEHys2ARJgnapOPUY9xm48L+L1vGuIzFJDNbsqSRuUbG8EqQ6Eqc4PY8Yr414lg1NiPoUGsLuRoZTOqndCMCJVVFAXC7s+pz3rcfoY0y/X6XPqCyK8phVeqArlYVcfZ9FAZQPnQfTKUpUQpSlApSlBQzeH3iLNZsqhiS9vIC1u5P2tuOYWPuuV55U96ohqbWtw8giWEzbA8M5WFGaNSoNtdqDE2Qf7N8E9+OQd3XEsKsCrAMp4IIBBHxB4NUUmhK8lxPcOnTDxwxKm9JG+qaZixKEqAeqABnPlzxmr4nHf/OqeTwfZt/4aEd+VQIee/K4OfjXEfgmyH/h0Pwbc4/kxIor0uvFlsjbBKJJP2cIM8n9EYJA+JwPjXibu8n4jiFqh+/PiSXH7sKNtB+LP/Cat7WzSNdsaKi/qooRf5Divaoiu0zQ0hYvlpJmGGmkIaRhnOM4ARc/cUBfhVjSlApSlArEeM/0XR6hdw3Qnlt3jXazQgB2AOUKvnyEZbnB71t6UFF4V8F22nq4tw+6QgySSOZJHK5xuY/iewHc1e0pQKUpQKUpQKr/EGgxXtvJbzgmOTG4KxU+Vgy4I7YZQflVhSgw3hH9FEVhciZbieVUVlhjlIKxdTAcrj1IGOAOCe/puaUoFKUoOWr8pSgV0tKUH7SlKBSlKBSlKBSlKBSlKBSlKBSlKBSlKBSlKBSlKBSlKBSlKBSlKBQ0pQBSlK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390" name="Picture 6" descr="Lugia is a Psychic and Flying Pokémon, a legendary Pokémon resembling a bird, a dragon or a sea monste coloring page">
            <a:hlinkClick r:id="rId2" tooltip="Lugia is a Psychic and Flying Pokémon, a legendary Pokémon resembling a bird, a dragon or a sea monste coloring 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9" y="148426"/>
            <a:ext cx="7860023" cy="65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900" y="6165304"/>
            <a:ext cx="89971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73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s4.mm.bing.net/th?id=H.469586475496357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0"/>
            <a:ext cx="6668740" cy="6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6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RmCicnHxWytntprWBYjkfTb8FRO5u27zqbeAvk-Crcz9M5he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464496" cy="49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84113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Piplup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342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R7ADSLfDM8iowLIeBOh_c-aDOP2nXyFRw0Ud7CbbCfR4R3M9LI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3414"/>
            <a:ext cx="4209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37321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Turtwig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202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RQWFRQWFRUXFhUYGBgfGBseGBcXFx8bGhsaGyYeFxkkHBQXHzEgIycpLCwsGB4xNTAqNSYrLCkBCQoKDgwOGg8PGiokHyQsLCosKS8pLCksKSwsLywsLCwsLCwpLCosLCwtLCwpKi4sLCwsLCwsKSkpLCwsKSkpLP/AABEIAQYAwAMBIgACEQEDEQH/xAAcAAACAwEBAQEAAAAAAAAAAAAABgQFBwMCAQj/xABMEAACAQMBBAYFCQUFBgUFAAABAgMABBEFBhIhMQcTQVFhcSIyQoGRFCMzQ1JicqGxNFOCwdEVY5KisiRUc+Hw8RYXRLPCJWSTlNP/xAAbAQACAwEBAQAAAAAAAAAAAAAABAIDBQYBB//EADURAAEDAgMECQQCAgMBAAAAAAEAAgMEERIhMQVBUaETImFxgZHB0fAyQrHhFPEjUhUzYgb/2gAMAwEAAhEDEQA/ANxooooQiiiihCKKKTNtNs7mzvLWG3tkuBOspAMm4xaPDFVY+jndOcHnXhIaLnRCc6KUtK6S7aSQQ3Iks7g8orldze/A/qOO7Bye6m2gEOFwhFFFFeoRSbtftXL1vyDT8G7YAyykZS2jP1j9hkI9VO3gTwxmTtxtU9sqQWoD3twSsCHkoHrSyd0aDj4nh34q4NITTdPuG3i8vVSzTTt68sm4zFmPnwA7PPJObX1opwGt+o6e6mxmJdOhiEjSI3LM5lluJCzElmzM67xJ7TuZ99PNLvR1ZdVpNmmMH5PExHcXUOfzY1eXd4kSM8rqiKMs7EBQO8k8BWkoLtRSNN0ktcEppVs91g4Nw/zdsDy9dhmQg9ij31xbZ29ueN/fuqn6izHVRjwMhzK48yKSnroIMnuz4DM/O9TDCdE5ajrcFuMzzRRD+8dV/wBRFQ9J2ys7qUxW1zFLIqliqNngCATkcMZYfGlDUtnNL063e4ktoiEGcuOskZjyVTKWJdjw/wCWat+jrZdoI3ubhFW7uiHkUAARIPUhUdgVcZ7zzzgGo0laKq5a0gDeUOZhTjRRRT6giiiihCKKKKEIorOdT6RL0X72UVpDDICTE9zMwWZckBowielwGd0MSOPccSh/bTetc2Mf4IJWx/jfjSs1ZDCbSOsVINJ0T5RSAdJ1Y89VRfBbKL/5Oa9Lb6ynq3tpN/xbZl/9t6XG1KQ5Y+R9lLo3cE+0s9IGzj3drmA4uYHWe2b+8TjunwYZXjw4g9lVS6trSetDp8v4JJ0J/wAakCvadIs0X7dptzEO14d2eMeJMeGUe6r21dPJkHg9l1HCRuXrS7q31WxR5YkdHGHicZ6t14MpzxVlPbwOMHtqDHDeaXxtt+8shztWObiIf3Dn6RQPq248MA1TXu0ltDcPqGmzJNDJ+32gJEgxw+UrEwDhl9vhxGT3kN0G0QdVdAGVgGVg3AgjII4cq5ybptmzf4z1Dpw7u9MNAkHar7QNfhvYFnt330bh3FSOasOasO4/piumtaxHa28k8xxHEhZj28Owd7E4AHaSKzjVbs2FwdQtUIRiPl0C8pEz9Mo/fJkk/aGc44kzNstSS/vbGzjYPblUvZyPVdMgQr4qzHeIPYAa34q6OSAz8NRw7PZUGMh2FSdjNMkcvf3Y/wBqugCFP1MPNIV7uGGblknjxFc+kZTNDBZIfSvLmKE45iNT1kjDwCpx86vr/VAmQMZHMnkPOs1s7a71bUGuIZWhtIleBLkD023j84bfPqs2Nzf7FHDjwrmaeTpqn+RMchmfQBMObZtgn/XtvFhk+SWEXyq7AwYkOI4RyBmk5IB9nn2cMiquDYl7lxNq8vyqQHKwDItYz92P6w9m8/PtFX2iaDDaRCK3QIvM/aY/adjxZvE1NkmC+sQPOraza0k3Vj6reZXjYgNV9SMKAFAAAwABgAdwHYK53l4kUbSSMERFLMx5ADiSaiXmvwxIzyPuooyzHgAB3k0vadpkmsus1wrR6apDQwNkPckcRJKOyHtVPa5nhjKdFRvqn2Gm8/N6k92EL1szpb6pcpqF0pW1iObG3Yet/wDcyDvPsjsHHuLaNXxVAAAGAOAAr7XcRRNiYGMGQShN8yiiiirF4iiiihCKKKKEKr2i2Zt76HqrmMOOatydG7GRhxVh3j35FJssl/pfCdXv7Mcp0GbqIf3qfWqPtrx4EnurRqKXnpo6huGQX9F6HEaJZ0XX4LuPrLaVZU7Sp4jwZTxU+BAqwqr13o6t55evhL2l1/vEB3WP/EX1ZQe3Iye+qC5l1az+miF9EPrrYAS4+9A3rH8BrmqnY0jM4usOG/8AfzJMNlB1TnRSjpW38U7biSJ1g4GJwUlB7ijYPwBq6XWu9Pgf+VYr2OYbOFjwKvAvoueubIWl4P8AaYI3P28YceTrhh8aVH2KutPX/wCnP8ogBJNpMQHGTk9VLgdvstw8yadV1iPGWO6BzJ5DzPZUFNtLRpOrim65xzEKSS48zErAe81fFJLhwjrN4aj9d4sokAJc0naSG5LRYMcy5ElvKu7IO/Kn1l8Rnh3VD2T2X+QtO5k3gzDqySfm4kyVUluWN4+HAU5avszbXoRriHLIQUfikq4OeDKQwHhmp402P7IPnxHwPCvHShrS2O4DtR3cD88V6DfMpAs7J9Xfm0emqxDMMh7og8VXtWDI4tzbl+HQ4okijCqFREACqAAoA4AADkPCvcUQVQqgKoAAAAAAHAAAcAKj32nCX1mdfwkD+RqL5MVmjJo0HqeJ+aLztKhXWrk8E4Dv7f8AlS/re0MVuAZmJdjhI19KWQ8sIo4sc8O7xr5ptnZ3rOkN5diSMkPF1zRyLg44oVBx4ivqdFiRz/KLe8u4rjd3etZ0kOO49YmcYGOfKro4YmvtO4gcLILzbqhddD2InvXSfVF6uBSGisc5yRye4PtHt6vkO3tB0gCkFbXWYvo722ufC4tyh+MLfniuq7X6nD+06csqj1ntZwT7opAGb411dNVUbWhkTgB5flKua8m5T1RStpPSVZTv1bSG3m/c3KmKTj2Yf0WPgpNNNaIN8wq0UUUV6hFFFFCEUUUUIRRRRQhFFFKG0u3DJMbTT0Fxe49IE/MwA+1Ow5d+4PSPhkZi5wYMTjYIXbbyDTOo39UWIryUsPnCfsxlfnC3gtZ7o2yd3JPv2b3NjZYOEuXEsjA8ikLA9UPxsTyPHlTho2yCxSfKbyQ3V4cfPyY3UzyWFPViXJwMcTnxxTLXMV21WyDBG0EcSL+QPqmGRkZlLUHR9a5DXHWXTDjm4cuvujGIh/hphggVFCooVRyVQAB5AcBXSisJ0jnfUVdZcLq9jj3esdU33WNN4gbzNwVRnmx7BXesz6Q9qlbUbCzQb3V3tpLM3YpL4RPMhyx/h8a0sVZLAY2Mcfuz8EAr7RRRS69VBtNsbFeYfJhuU4xXMfCRD2ZPtr9095xio2zW00hlNnfgR3iDII+juEH1kXjw9JOY48OYVoqm2o2ZS9h3GJSRDvwzL68TjkynnzAyO0e4hlkocOjk03He39cR5ZqJG8K5opc2P2kecPBdAJe25CzJ2MPZlTvjcYPgTjuyx1TIwxuwleg3UPU9IhuE3LiJJV7nUHHlnkfEUtps3d2B3tLm34Rzsbhi0eO6GQ+lF4A5GTxpwoq+nq5ac3jPhu8l45odqqzZ7pAiuJPk86PaXf8Au82AW8Yn9WZfLj4U00r67s9BeRdXcJvAHKnk6N2MjDirDvHvzVPpe0k+myrb6lIZbZyFt788wTyjue5u6Tke3tx1VDtNlR1HZO5Hu9ks+MtWgUUUVrKtFFFFCEUUUnbb7Ry9YlhYnF3Mu88nMW8WcGU/ePJR3+7MXvaxpc42ARquG02081xO1hprbsi/tV1jK24Psr9qc8cD2fPJWbouhwWMBSIBVGXkkc+kxxlpJHPM8ySeXgK6aBoMVnAsMIwo4ljxZ2PN3PtMTzPu5AVQbWOby5j02MkIVE16wPKIH0Ysjk0jDz3RniDXH1VY6tkwg2YM/Die3gPBNNbgHauGlQNqtwt3MCLKF82cJyOtZTj5RIO7PqKfP8TvXiKIKoVQFVQAABgAAYAA7ABXusyWTGcsgNBw+b1YBZFV+v6ylpbS3EnqxIWx3nkFHizEL76sKzPpJ1L5TdR2SnMcOJ7nxbiIoz+bkd2O6r6KmNTM2Pdv7lYxjpHBjdSkGISEpczHMjXkE0h+80qnA7gAQPCv0UaxXUdKEkBiVtzipDYyQVYNnB58RXaZ7yT6XUbo/wDDKx/6FrrdqbMfVuZ0ZADRZac+zpMQEYysN+/NbJUC6163jOJLiFD96VB+rVg+rabHJ1hlmmMNuFNxM8ru2W9SCJWO60r95GFAJPLFMOg7C381sk9rZ6bDEV3oop4xLM68wzPJG3pMOOcoOPJRWYNg2+p/kP2seYmJ5YbEjgtIk2809ed7be6VD+hNQp+lPTE53aH8KyN/pQ1n+yHSnHDcm31OytosOUaWOBEMbA4IkXBBUEcSMEdxrWtodhLO+Qb8ao4GY54sLIncVZeY48jkVaNiQjVx5KkSlIOtbZ6ZcTwXMN1JFPC2OsW3nO/GfWif0OKnOQfZJzjjTxoG0SXMSOuQHGVLArniRyPEHh/Ssjkiu9IvnRxv5G+6pwS5jHDroxySdfaTt/M6Dpupx3ESywtvo4yCP0I7CORFZe06X+PhABLdxvfw0FvNMtbvvkfn9pyr5Wf6jtfbwv1e+ZZjwEMIMkhPduryPmRX2DTdSu+xLCI9rYluCPw+pH78kVntgeRd2Q4nLy3nwC8JATpqesQ2yb9xKkSd7sBnwGeZ8BxpG17pBS5CW0Fr1sd0TEs90GitWJGcBiN5z3Y3TnGONX+k9HlpC/WOrXE3764brH9wPor7gKutX0iK6haGdA8bjBU/kQeYI5gjlV0T6eJ4JBdy8t/MdygQ4hethtCns7JILmcTumd1gCAq8MICSWcLxwTg4wOymCkHZvW5rG4jsL5zJFJkWd23NsfUTHl1oHJva8+FP1dzFK2Vgew3BShFsiiiiirF4qrajaKOxtZLiXiFHooPWdjwVF72Y4HxPZS3sbockSSXF1g3l0wknP2eGEiXuWNfR88+FU7awupamZW42lk7LAowesnHBpiM8VTkvjxHaKbv7WTt3h7q5fbNbiPQM0Gvt89EzEz7l2vbxYonlkOEjRnY9wUFj+Qpc6PbNjbvdzDE16/Xt91CMRJnuWPH+I1C6Tb9pNPMNukkrTSRRssaneCb28xzyAITdyeHpUmavtzqVy7QQBbQCSO3jjiIaRpXwBH1vJdxcligG7gDtpCmpnTR2YRmc89wtu1zJ5KbjY5rVtb2ntbNc3U8cXcGPpHyQZZvcKTNqel1reISwWU7xMd1LiZGjiJIyN3K7zcvu5we6s528sLax1O3tyDIIOpe7kbJeZ3ZZHJyeW5u4XxPMkmtM6aNtLOTSGiimjmknMRjCMrEBXVy5wfRGFI49rY763INiwszkJcfIe/NUGUnRLc+q3l6ivNeMsbgER2w6tMHsLcZG8ia+afpkcClYl3QTknJJJ7ySck1Q9Hl0WtSp9iQgeTAN+u9TRXQQQxxNtG0DuXZ0MUPRNkY2xI7z25orld3AjjdzyRWY/wgn+Vdaga8hNrOBz6qT/SavKdkJawkcEvdIEDW+m6bCec6SXsx+1JNu4J8VQ7tajst00WgsYhcJNHOsSL1awu3WFVA3oiBu4bHtEY5eNL/AEq7Om60bT7yEZEMEW/jsjkjj9LyVlGfxE9lSbYKEUIRuBQFxyxjhjwxikbr5jU1BisbXus1230e5llmv5ECrNI0jRg5aMM3ohuAB4boJHbzxW3dB2utc6QiuSWgdoMnnuqFZfgrhf4aU9XANvMGxu9VJnP4DTR0E6K0GkKzjBnkeYA890hUX3ER7w8GFeE3C8pJnSg4lYdLOi9bp7ToPnrQ/KIz4L9Iv4WTOR3qKy4aIj5aOSVIpsO8SOVRyR6xA7weIHOt02k3fkVzv+r1E295dW2fyrEtnv2SDP7pP9I/lVsTQ8WcLrqdkNbKXRvFxkfHRetmY0s9SRI1CR3MJQAfvIvTHHxUkeJrZbaXeQN3j/vWJ7R7yxLMnr28iTL/AAHiPLdJ+Fa1s9erJHlTlWCuh7wwB/mPjXKbfgwTiQaOHMLyvhEUxAGRzHzvVvRRRXPJBVu0Ggx3lu8MwO63EMPWRhxV1PYwPH8uRNcdhdoZWMllekfK7YLl+yeI8EmXzxhh2N3ZwLilrbHTpF6u9tRm5tcsFH1sR+khPfkcV54YcOJrY2XW9BJgceqeR4+6qkZcXT3RULRtXjureOeFt6ORQynz7D3EHII7CCKm12SVSledFGlyHLWcan+7Lp/7bLikvVNh4f7TjtLGa6hWOMzXTJcSEKG4RxrvE4djluPsitbu7pYo3kc4RFZmPcFBJPwBpG6PoGe3e8lGJb2Rrhs8wh4RJnuWMLj8RrM2pOIYCd5yCsjFyq+42DuUBMWqTAAH6WKKQ/H0TVfsBs2i6qkYO8lhbb5Y82nuicu3iUU+XDup81aTEePtED+dKHQleCeTUrj95dKB+FFbd/JqydjufLKSbWA4AZnIaDhdXS5NSBtnpgm2pnWQZUMjkHkQtvGQPEZx+dWmp20FtbzyLFGvzbA4RRvZGApwOIJIGKdekLYSaS8jv7KNZZQnVSwlgpdexkZuG+M4weYA7uNTp2yU28bzVoxBa2itMttvq7O6AsHkK+jujHBc8Tz4c+nIzWPNC+SUf6pM2V0s25niPNHjRx3OsSb49zsRV/VRpd5uW7XFwwRpnknkJ75WLeZOMcOde4Lq6uP2WDdTsmnyqnxVB6TDxpsODWi6+iUsjaenYx2ttNTnmrSvjKCCDxB4EVxTZO4b6a9YD7MMar/mOT+VfX2RnH0d8/gJI0Ye88DUemarf5f/AIPL3Tj0S6qrW0mny4L228FDcesgkJKtg+sBvFCOzC99cNS6KJYmJ0y4WOMkn5NOrNGuefVuvpqv3ePnSFFPOtwOIt7+Ab0bjJjkQ8Dz9aNuRU8QfeK0jZ/pegfEeoD5HPyO/wDQP4pJyA8GxjvNUObbMaLka2jDSXAXYdOzsPAhRNM6KZZXVtTuEljUhvk0KFY2I4jrGb0nX7uAK0lEAAAGABgAchVJJt3p68761/8AzxfyaqfWOlqxiXFvJ8rmPqxQeln8T+qi95J9xqvMpOOMDqsC89Let9VYNbofn7w9RGPutjrGP3QhIJ72FIkEIRVVeSgKPIDA/SuTvNcXDXV2QZmG6iL6kKc9xO89pbtOffIpyNmEZrsdl0boGFz9TyC8yxhlKtxBBBHgRg/lVt0XakRbrG59K2keBvIHKny3WH+GquuOzs/U6m6Hgt1CGH/Eh5/5CTWTtuDpaUuGrc/fkvNqx3Y2TgbeB/dlsVFR7GbejB7eR91SK4Nc6iiiihCVNmn/ALP1SS05W14HuLYdiSrxmiHgRiQDkOVaDSJt9pzvaddD+0Wrrcw/ii9Ir4hk3hjt4U36PqaXNvFPH6ksauvkwBwfEZx7q7fZdT08AvqMj6JSRtilnpVuT8gFuhIe8nhtVI7BI2XPluK499XMMIRQqjCqAqjuAGAPgKXtsj1mr6ZEOIT5VcOPwxhEP+JzTJWPtyS8rWcBfz/pWwjK6oNqrndjY/Yikb4KT/8AGkjoEuhBNJbscfKLeC4j7iUBVwO8+kpx3A037VLvJOvfC4+MZ/rWX6Ral7W1kjkaKaJEaKVfWUhd08OTKcYKngRTX/z7btk8PVPR0pqA5rdQLjzX6NrKulXaMXMg02A5UMr3jDkFU7yw5+0xAJHYAPHFXc7X6rKnVvcQRLyMkMTCUjtwWYqhPeBw7KrrGwSFN1BzJJJOWYnmzE8WY99dM2M3zV1HsmRzw6YWA3cVF0yCOWeW4uCogtW6uMNgIHAG+5zwyCwUf1prGpRbu91se79rfXHxziqDYxAVu4mAIF1ISCAQRIqsMg8xzpJ2x0JIL1gEURyKHjAGFHDDKOzgRnHcRVEhzJKdL3t61hmTfvz/AKCftU26tIR9IJW7Eiw5+I9Ee8162S2gkvEklZFjjD7iKCS+VHpb55dq4x41laoByAHlWk9G1sVsAx+skkk9xO6P9GffVTXYl610hkAJ45D52r1tkgEtlIPW68x/wuhyP8or3JEGGGAYHmCAR8DUfaaXrL62iH1SyTv7xuJ+ealU9D9KfpBfHwv6BRU0mEcoYh/An9K7xxKvqgDyAH6V7oq1OBjW6BFFFFCkiqnaGbqhFcr61vMknmpO6y+8H8qtqpdbkEmY/ZwQfeMflXjoxK0sOhCWqwHQuad61bT9S3RlcMrYI944EeYxVnFqqHnlfP8AqKyLZrbsW8EcN5G6iNQgnT00IXgCwHpLwwOR5U8afqkU6b8EiSL3qQcefap8DXzSqo5qZxEjSBx3FcmRuORTgrgjIII8K9UtRTFTlSRVrZ6qG4PwPf2H+lKqJap9L/RpJ1PyuwP/AKScmIf3NxmWPzwS49wphpWlf5Pr1s/s3ltNbt3b8JEyk+O6WUVtbFmwT4P9hzGfuqJRldfSet2hnYcraxhi8mmlaX47qimilHZKdXvNUuCQN696kZPZbRrH+rGmR9SjHtZ8smqNqvxVTuyw5KUQ6qqtUXMrA8jj9BWWbMoUhMLetBLLC38Lkj8iK1G+mDuWXkcfpis9163+T6jvco7tR5CWMYx4byYPiad2BOGTmM/cOY+FalDJ0czSd+Xn+13ooortl1CqxefI7vrm+gnCpMfsOvBHP3cHdP8A2q+2j2fjvYQpOGHpRSDjukjn95SOY7fhUOSMMCGAIIwQeII7iO2q2DS5oP2O4MaZz1Trvxj8OeKe6qJIrm4WbNTuBOEXad28Hs/PEFV9j0aTM+LmVFj7eq3izeHpABPPjTtf30Vnb7zejGgCqo5nhhUUdpOP599UH9o6jy3rT8W7Ln4ZxmuUWlM0gluZWnkX1MgLGniiDhnxPGqmwlUxwvv1Wm/E7uf4RpNs5aSecYlmYEr9hQMKnuHOrKiimwLCy1I4xG0NCKKKK9ViKKK5XNwEXJ9w769XhIAuVyv7vcXh6x5f1qjrpPOXbJrnTLW4Qs2WTGUVH0/R2nvES1JikGHlnjJUxp44IDM3IA/pX24lbeWOJd+aQ7sad57z3KOZPhWk7L7OLZwbgO9Ix3pZO12PM/hHIDu8Sawtt7RbTRdGLFzuXasurkB/xjx7P2uWlfLIpuqnxcQkErcjdV1wM7sqe1nkGX3+F7RRXz578ZvYDu+fhJAWVtpV5n0G7OX9KoukeQRx2lxnBt762fxKsxRlHfkNyHdXWTUktwZpWCRx+kzHsHb5njjHaSK87KaRJqE66jeoUhTjY2zeyD9fIO2RhxUeyOI7DWnsqmfLMHjRup9EvMQBZUt9ZyaRK4nzJZTTPIt0BxjeVslZwOQJOA44d/cLxHBAIIIIyCOIIPaD2inye3V1KOoZWBDKwBBB4EEHgR4Vmuq7GXGnEyacrXFpkl7In5yPtJt2PrDt6s+7OeGrtHZXSkyw67xx7u1Qimtk5WFVm0Whrd27RMd08Gjcc0deKsPL9Ca6aRrcVyhaFs4OHU8HQ8t11PFTnv8Admp9cwMcL76OHJN5ELPNMvmYtFMNy4iO7Kn6OvejcwfHyqfVttNsuLndkjbqrmMfNy+H2HHtIfyzkdoKxa6oRJ1FynU3A9g+q/3o25Op+Nd9s7aTKtljk4aj1C36KuDwI5D1uPH9/ArGiiitVaqKKKKEIooooQiivMkoUZYgDx/641WXWrZ4Jw8e33d1SDSVW+RrNVMu75U8W7v691U085c5b/tXMmgmr2tDUhJKX9yK4TXB3ljjUyTPwSNeZ8T9le8muunW0125S0UEA4edvok8vtt4D9K0HZvZOKzBK5eV/pJm9dvAfZX7o8M5xWLtLbMVICxmb+HDvWbNU26rPP5qo2yOyQtQZZSHuZBh3HJR+7TuUdp7aZKKK+fTTPmeZJDclIIrxNMqKWchVUEsxOAAOZJ7BUbVNWitozJO4RR38ye5RzZvAVz0XZCbUmWbUEaG0BDRWZ4PLjiHuO5e0R/HxaoqCSqdlk3efm9VvkDFz2Z0M6rMtzcKRYRNm3iYftDD66QH6oeyp58zw4HUq8ogAAAAAGAByGK9V20MLIWBjBkEi5xcblFFFFXKKWNptgILt+uQtb3QHo3MXB/JxylXgODdnaKTr24vLDhfwmSIcry2UsmO+WIelEe8jK91axRSlTRw1I/yDPjvU2vLdFm2narFcJvwSJIvepzjzHNT4HFVW2stmtsTfAMnsL9YW/u8cQ3iCB38Ku+kjZ7ToYjdPG8NySFie1O5PJI3qoAow5JHHeU8Aah7E9HjIyXmpuZ7zdG4rYKQdwUDgZB2tyBzjj6RwnbJEEgfjy8nfO3kmBNiFrJC0vSNSjj3zHvITlLeZ8XATmuXKgE47G+A5V1/8SxK27PvwP8AYlUr8DyI8c1uNzaLIMOM/qPI9lUGp7Jh1IwsifYcA/qMH8q2o69wyK0oK+WIWvfvz56rN11WIjIYEd4ya+HVo/H4Va6h0b2u8cwtC3fGzJ8Bnd/Kq2To5x9Hdzr+MI/8hTzK6I6gp4bUfvb5fuy4trK9isfgP61Fl1ZzywvlxPxNSf8Ay+n/AN9H/wCuuf8AXXVOjt/avZD+GKMfzNXfzqccfJRdtAu3Hl7qldyTkkk+Nc5p1QZdgo7yQP1pjXo4j9q5uW8A6r+iVY6fsLZxtlYA798mZD8GyPgKg7aTB9IKoNWdzfMpHtJJJzi1heb7+N2Mebtw+FWrdHN1KFZnilcEH5LhxEw7i4IbPiRjxrU7HZ92xvDcUdnb5AdlMFrZJGMIMd57T5ms6baEkmWgScsznizj4DILOtE1uMMLWSE2c6jhbMAAR3xMPRkXnxHHn51fVd6/s3BexdXcxhwOKnk6H7SMOKt5e/NIWrreaUjNKGvbRQd2ZcCePuEw5OvZ1g8z2Cuan2fiOKHXgfQ++fel2yW+pMVUlxtEXlNvYxm6uR6wU/NR+MsnJR4DicY4GpWj7HXOoost5OsNq4DLb2r5LqePzk45jvCcDnmK0LSNFhtYhFbRLFGOSqMe89rHxOTT1JsX7pz4D1Pt5qt8+5qWNmOjsRSi6vnFzdj1TjEMPbiFDy/GeJxnhxp0ooro2tawYWiwSxN0UUUVJeIooooQio2palHbwvNMwSONSzMeQA/U+HMnhUms+1EjVr8xetYWT/OD2Z7gcdw/ajiHEjtY44ioPeGNxFegXyRs5ZyX1wNSu1KqARY27fVRt9aw/fSDB8BjwxfahqeJoreP6WTLt9yJCN5z5kqi/ebPEKam3d2sUbySMFRFZ2Y8gFBJPwBpf2IheRJL6YES3ZDqp5xwrkQx+Hokue8yGshzy8l7kwBbIJmoooqlTXxlBGCMjuNQ5dHibmgHlkfpU2ihAJCrTs9F3MP4q8HZuPvf4j+lWtFe3KliPFV8ehRD2c+ZP/apkVuqeqoXyAFdKKLqJJKpRtKu/jdO72Nnj54q3imDAFTkHtFQdQ0RJASPQb7QHD3jkaUxrz2M4juh1e+cI+fmJfwufUk+42COwsOJkG4tFM4Ton2vjLkYPEHmK521ysihlPA/9YPjXWoKCSbiyl0d2uLJTJYklrizHOLtaW37gOZj5c8Y9l907UY54klhcPG6hlYciD/1y5iuFJtgv9laikacLG+cqqezBcYLYXuSUA+iOTDsFaVNOT1HKh7LZhaFRRRTyqRRRRQhFFFFCEtdIWuva2LmD6eVkgg/4kzbinzAJb+GvWzegpZWsdvHxEa4LdrMeLOfFmJPvx2V12z2aN7bhI3Ec0Usc8EhGQskRyu8O1Tkj3544qhlt9cZd3GnRk85Q1w2B4KV5+ZpSpjfJYN0VjCBqvG2Fyt1LBpykkTyb9xjkIYMOyk9hdtxPeabgMVi2zm0JstZna/lEkQ3rP5SECrG6skhBUE7qFiy7xzxAJwM42eGZXUMjBlYZVgQQR3gjgRSM0Zjs0q/fde6KM0VQvUUVGvtTigXenljiHfI6qP8xFKGodLtmpK2wlu3HDEKHcHnI2FA8Rmptjc/6QgZmwTxXmSUKpZiFUcySAB5k8BWU3u3epz8I1hs0Pb9NL+eI/yqkuNG65t67mmumzn51zuD8KDCqPCnY6CR31ZJ6LZ9RJ9tu/LlqtG1TpRsISVSQ3Eg+rt1Mh/xD0B/ipevOky+k/ZrSKFex7hyzee5HjdPgSaqIIFRd1FCqOxQAPgK906ygjbrmtOPY7B/2OJ7sl4udS1CbPXX8ig+zbokWP4gCx99V11oCyruzTXMqnGVkndgceB4VaUU22FjdAE82gp2/YPHP8rhpM93ZcLO5+b/AHE434/INwdB5GmSy6WXVkiurGbrXJCfJisocgZO6pKsvDJxxqiqHdybk9nKOcd7bH3M+6w94aqJaWN4vbNI12z4mxOkYLEZ9nzuWgf+Yfdp2qE93yNh+ZbFchZ3mp3Fs0ts1naW86XHzrKZ5XjzuAIueqUE8cnJrQsV9pZlOxhuFypeSiiiimFBFFFFCEUUUUIRRRRQhYBBGDNfI4B/2+7DAjIOZM8R28CK8W+kGE5tZ7i2yclYZWCHzQ5WrnbHTza6vKDwjvFE8Z7N9AEkXz4K/vqNTAAc3MLsqJkVTSsxgG2XdZcjPennqN37mQfotcZLe4bg9/fMO0deQD8AKl0V50Mf+oTI2fTD7AquLZm3B3jEHY82kJcn/ETVmiADAAAHIDl8K+0VaABomWRMjyYAO4WRRRRQrEUUUUIRRRRQhFQ71N6azj/eX1qvu6zJ/SplSNkrD5TrNuvNLVHuJO7eYdXGPxZJbyFRebNWftKQMpn9uXmtqooopVcOiiiihCKKKKEIooooQiiil7aDb2ysm3Jph1p5QoC8p7huJkjPjgUIXHpB2RN/a7sZC3ETCW3c8g49k/dYZU+48cVlNhfb+8rqY5o2KyxN6yMOfmvaD2itF/8AHt5LxtdJuCp5NcSRQe/dbealPa3ZTUr+aO4W1tradeDOLgsXX7L7qYOOw8x8MeNnYw5kLSoKx9K7S7TqPVQaKq7+DUbT9ptHKD6yMrIv+X0h7682O0sUgyMkdu7gkeYOCPfTjHNf9BBXUxV8MmhVtRUVtWi7DJ/gX/8ApUaTWfsr8f6CrMBV/Tx8fyrOvjMBzOKpJNSc9uPL/rNRmYnmSfOpCM71W6pG4K7k1JB258uP/Ko0ms/ZX4n+Qqsr4TjieVTEYCodUPKmtqsneB7v61zOoSfaP5VVpqiM27GHlPdGjN+gxU+LT7t/UsLw+JhZR8WxUDJE3UhKOrGjV/NeptdaJSznIHYeZ8B4mtf6LtlntbVpbgYurphLKO1BjCRfwKeXYWYdlZrstpbW12LnVLK7EcRDQhIusjRh9ZLusTkdmAQOfZW1aFtPbXib9rMkoHMKfSX8SnDL7wKTkla89XRYldWOnOEHqhWlFFFVLORRRRQhFFFFCEUUUUISVtbq0892unWUhhPViW6uR60UZO6qR90rkHj7I4jwnbP7KW1kuLeIKx9aQ8ZXJ4kvIfSbJ493hVPfTix1qSSf0YL+KFEmPBFlgDDq2PJd5GyCeZGKb6zKtzsWHcr4wLIooopJWry6AjBGQew1l3STsIoVrm2G7MoLAjhvheLI/wBrIBwefDnTpq+3dlbHdknRpOQhj+clJ7giZOfPFVUulXmrALPG1jY5yUYj5VMPstjhbocnI4t2cjTVOyTEHNyUekDVktrciRAy9oBx2jwNdq2e+6IdLlA/2VYyAAGiZ0IwMeywBPiQaX7zoKj/APT3txH4SBJR7shT+ddG2pG8LQZtMfe3yWcUU7TdCV2vqX0T/jgK/wClzXGPoa1A+tc2q+KpIf1xU/5DFd/yMPb5JOJxzq02P2ON9uzXAzGxzDByUgH15cc+WQOWPPFMw6DJ2GH1FQDwIW2H6mSp2mRT6GvV3UZuLMABbyFSXiUezNEMndH21z2ZzyCNZM57LR+KVnrWyZNvZOGj6FHboBGqjHcAAPwgcAKsaiaZqsNxGJLeRJYz7SEEeRxyPgeNS6543vmlb3RS5r2wsFw/XR5trpeKXMPoyA/fA4Sr3huY4ZFMdFetcWm4XhF0t6FtjNFOlnqiKkzndguU+guD3D91L9w8zy5gF0pV2x0iK5sZkmIVQjOJO2NkBZZAewqRnyyO2p2xGqPc6dazS/SSQRs57zji3vxn31rU8vSNz1CXe3CVeUUUUwoIooooQiiiihCjajpsU8TRToskbDDIwBB9x7fHspTPRoIv2G9u7VeyISCSEeSShsfGiivCAdULyuxF8fpNYnI+5BAh+IBoboqik/aru+uk7Y5bgiM+axqv619oqIY0aAL25TDouytpaDFtbxRcMbyoN4+besfeataKKmvEUUUUIRRRRQhFFFFCEqal0bWskhmg6y0nPOW1fqyfxKPQfjzyvGoE2matbKSlza3cY4nr43ikx3b0OVY+JWvlFQdG131BegkJYn6YZ42KtZxFhwJFw2PdmCu2ndKd1cuI4bSBXPIyTyFfgsINfKKq/jRcPypY3K//APA95ekf2rcp1GQTaWoZY3wcgSSN846/d4eYp7iiCqFUBVUAAAYAA4AADkAKKKua0NFgok3XuiiipLxFFFFC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196" name="Picture 4" descr="http://t3.gstatic.com/images?q=tbn:ANd9GcQUcDbN6eO9uFXdqJIl1VfU0wLmsGq7x3usPIjeFG1doV2WO4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735438" cy="64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2982" y="4437112"/>
            <a:ext cx="3545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Smoochu</a:t>
            </a:r>
            <a:r>
              <a:rPr lang="en-US" sz="44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162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naldzgraphics.net/2012/07/9-Pokemon-Chariz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4880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6021288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Charizod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7840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543.photobucket.com/albums/gg446/schrei_photo/Pokemon/Grimer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27674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2768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Grimmer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1421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BQVFBQUFBQUFBQUFBQUFBQUFBQVFBQUFBQXHCYeFxkjGRQUHy8gJCcpLCwsFR4xNTAqNSYrLCkBCQoKDgwOFQ8PFCkcHBwpLSksKSkpKSksLCkpLTAqKSkpKSkpKSksKSkpKSkpLC0sKSwpLCwpKSkpKSkpKSkpKf/AABEIAMoA+gMBIgACEQEDEQH/xAAcAAADAAIDAQAAAAAAAAAAAAAAAQIDBwUGCAT/xABAEAACAgECAwYEAwQFDQAAAAAAAQIDEQQSBSExBgcTIkFRMmFxgRRCoSOCkcEXJDNSVAgVFhglU2Nyc5Oy0vD/xAAZAQEBAQEBAQAAAAAAAAAAAAAAAQIDBAX/xAAjEQEBAAIBBAEFAQAAAAAAAAAAAQIRAwQSITFBEyJRcYHh/9oADAMBAAIRAxEAPwDc+mfJH0ZPmqPoLQ8gSAFCyIAHkMiyIBtk7hsTAe4eSEPJUUmPJCY8gVkliyGQGiskhkCkx5JDJA8iyGRZKKDJIwKyMgCC8gTkeSKYZEICsgIYHzVmUx1mQqGIACmIAAYCAAJZTJYQAAFBkWQyJhFALIAVkGITYFZHklFAGB4EAUAAAADEAFE5KRFAAwABiGBgrMhFZbAExDAAAAAMhkAACWNiZQgAAjBrdbCquVlslCEIuUpSeIxiurbOr8B7ztDrNR4Gnsk7MNx3VyhGe1ZexvryTeHh4R9XeD2YnxDQz09Virk5QmnLO2WyWds8c8P780jTPAOHLgvG6Y8Q2tbPLbBy2QdycFZzSbSe6L5cst+hYa8PREWVkxVzyZMgFlm1Nvok2/olk0t/rDPxnnSLwM8sWvxdvvjG3OOeP19TdMmeeOyeg03EO0F26qD07lqLIVpbYNQaUG4xxyfKTXRtie1+HoLQ6pWVwnH4ZxjOPp5ZRUl+jR9OTDTFJcuSRmTIyYZGIKAAMAABgQDGhFIgAyAgp5GTgoDDWZCIFAAACAAAGAgGJsAJZRLKhDAYEtGpe/7gG/TU6qK50z8Ob/4dvwt/JTSX75tmySSbfJLm2+SS9Wzz93o96r1bnpdI0tKnidmMyv2tPln4a8rK9XjPTkP0scp3bd71VGl8DiE5ZpSVM1GU3Ov0rePWPRN+mPbnz93f5oU8Rr1Ml77K4/o7MnGdge6nTPSV3ayHi2WwVm1ykoQjNZikotZljDbfudO70OyGn0llc9HJOFkp1zr37/CthtbjnOVykuT5rHzN2Ov0rMdu88Z78dLZo740K6N0qpxrUq1hSmtqe6MnjGc/Y6h3Er/acvlprP8AzqRsHs93ecOjp/DdVV84eS6yWJz8XCck3nMOvRYwsGsO2nC58H4kpaKydalBWVtPLjFtqVcs/FHMejzyaJ6v7M+G447ek62Zka/7tO8iPEIOFiUNTWszivhnHp4lefTPVemfZnf4MlcVjACBYBFCABMYAIpCKIExYGIKEUIYGOCLwRWWELAABFDDAAwgYhiYCExiZQIYgKjXPfj2jen4eqa21PVSdba6qqK3W/xzGP0mzzsbs78dJ42q0kZNqEKbZvHVuVkV9vgR0anTQgkopR+i5v79Wz29P0t5Me63Ubkdl7F98MKNNXRrK7W64qELK0pbox5RUotp7ksLKznBxPbK+XEbc01KmqLlPZGG6ydk1FTttcOW5qMV1eEup893D7ZJqNVsnHbNpVWN7VJPPKPrhnPdme2luihbCqEJ+I1u37sxaTi1hNNfR+x3x6bDz57r+N6du/LWk8G7z7NJHw7dJG2cnudtDVbtkkoudsdrzPCWX6nTu13FNVxDUeNbXtSjthCLWIQWXjm8t5bbZzWk4Tde80U2WKGXNwg5Rj5XhOXRP1xn0Pst7LauMFOWmu2NJqSrclhrKflzj7i9Nw7suev7Eyytmtuj8C4rZodVVfFOMq5KTTyt0Ok4/NOOUetNFqFOEZReYyipL5qSyn/Bnmq2mM04ySa6NP0f8megOxDb4fpG+f8AVqOv/TiebqOD6WtXcrjlNOwIaJRR42QADwFIGAAIpCAAYYBgAxkjIrDBmTJECwgBgGAoABAGQAAES2NsRUJMeQEio6P3l9nJ6mej8LCk7ZUSk/hhGxKalL3Sdb5erkl6nK9kuzmn0l1tVW2VkYVSlOW2VvnU4vLXOCbg3tWFzOa4jpY2VShNtJr4ovbKDXNTjL8sotJp+jSNI/0bKV8Vw7XSWugrJWSnbnxJJxcLIWV+aMZxcuucOLT9y3ky7Zhvw6TzPbZHaTvE0nD9eoaix5spjGSrTsdbhOcouyK5xTVjx1fyMut1nDdbCF0Hpb0rat88VuUY7ufibvNFY9JHQuF9xG6xf5x1M5XXQtsfhPO2cZVZcpzT8RvxHnkuhxXHO4HUVTj4OoqsrnZCvdNSrnHxJqKcorcpJNro/sct2Nax/LtPaLvt0Wm/q+iq8atKUZTq211QzFr9ksefm/kvZs73wHtZpLdFG+vUV+FCEYznKShskopOM1LDi/kzpOl7jtFptJdK/dqbfBm97brjCSi2nXCL5c0ucmz4V/k7V/iMvVT/AAuc+HtXjcvy7/h9/Ntz8vUqfafGJ6HiWm1NminF6ui2ybwnB3QsukoR5pb004qMvR4Xrz2fwbReDRVV/u6668++yKjn9DXXY3gXDbL9PZpY1xlpq3FtSe665pOWVnE1Xn4uu5+0ee0Kzp3XtktYyrKhiRRlAMQAAAAAGAAAYgbAKeRiGQYoFkQLKhAMAJGAAAhiATJZRIAJsZw/anj60elna8OS8tcX+eyXwR+nVv5RZZN3UJ5a/wC+Xt89O4aWhp2OO+znlQy14amvXkpS2vk/K3lcnpfS8dvq1C1Fd043p58VSzPL5PLfVNcsPljlgz9oKLXbO66TsdknOVnu5PPmXp7L09DiUdLhcLrKeVs02J/TnxDNcmqHOtSjudUsy37cuSU0s+VdEj7dP3xcS1Caf4ZKMoS/sZ/FGSnH8/TMUavMlGqlDOyTjnrj1LhMN/dNwbC1vflr5wsqthpmpKUJYrmms8nhqw4/tP3wa/W1uuUo01tNTjQpR3p9VKcpOWPkml75OksRjtiuS4Fx2zTWKdbeMpuOcc18M4/3Zx6qX26No9TdleOQ1ekpvg01ZBN49J4SnFr0allYPJNVbk8RTbfRI2p3RcXs0V6qtl+y1EoxcfSu18oTT+bxB/WPsdJx5Zy2T0zr5b8iUY4SMqOKDIABAAAgoGIYCYDYgoKJGBigy8mOBYQ8gJDAAEAUNkNlMQQgyBLAVksJ4WWk8L3eOSPPHEOL3aiW/UWSnJ82m3ti/aMOkUstYSPRB0XtP3YwvnK3TzVM5NynBxzVKT5uWFzg2+uMp9cZ5ns6Tlw4895z/GsbI01xeWKLP+XH8Wl/M6izdHEe6S/8Pc5215jVZKMa1OUpyjFyjHMlFRy0l69TS5vquXHkz3jfhbdgBgeVkCGAHIcCli9fNSX6Z/kdpRxnYLsxdrNRNUbc1Vub3PanlqCin6N5fXl5fQ75ou7bWzliVcal6znODS+kYNtv+H1Pp9JzYYcdmValdl7qu0N1tltFs5WQhXGyMptylFuW3ZufNp9VnptZstM6/wBlOyleiqcYNynJp2WNJSm105LpFZeF6ZfVtt8+j5vNljlnbjNRiqyAgOSGGRCZAxksoKGxZBiCqKIKQGCBbIgWEPAAAUCwAmwhiYsjyAiWUxALB8fEuK1aeDnqLIVQX5rJKK+2er+h9hpXvC7odVZbPUaW6eqy2/Dunm6OXnFc5eWUfl5fuUjYWn7wNHbRqNRXbmnTYVk9kkstZShuS3t8kl6to8z8auhPUWzprlVVOcp1wk8uMJNtLKSTWc9Ppzwdq7O9j806qeundRXpHGy7TShOHjeWWxKTaSk5LZnDa3LHU6hr9bK2yU5YTl6RWIxSSUYQXpGKSSXskWe1+HzoZ9PDOG2ai6FNMd1lklGK+b9W/RLm2/RJm7tF3DaTwoq2y92bfPKE4xi5eu2Lg8LPTJoaIEbd7d9zNem0cr9HK2cqvNZGxxlur/NKO2Kw49fpn2NRiXY9E9zvZX8LoVZPHi6nbbJp5xXj9lHK+Tbfzm/Y2HFGkO4/tk1N6G2Xlac9Pn0a52Vr5NZkvpL3N31slZZEhoQzIeBNAGAAAEFMogpECYIYgGVglFJgYIFkQLSAB5ExgJsQ8AQJIENoMFEtkstkACJkVg6l2/4pq664V6Kq2UrN2+2qDm64xx5VhcpSy+b6JPHPmtYzd0Rwne/xCLor02U/EnvshnnsrWY5XVJykn+4alfCKv7i/U7Iuymtk2/wt7beW5Rak37tyeW/mP8A0N1v+Ft/hH/2PscGPDx46yylrp4cn3P9na1q7b1H+yrjCPNvErXLLWej2wx+8bmriax7u+B63T6t+JVKumyEvE3OGN0VmtpKTeebX0f0NowR83qO3vvb6c77TZWmmmsprDXunyaZ5q13Z6qm62vYv2dtkOfPlCcorr8kj0bxqy2Ontlp477VCTrjy5zx5evLrz+xpG7sprpSlKemvcpNylJqLcpN5bfm6ts79H2TK3Oz+t4uB0uKbIW1RSnXKNkWopPMGpY++GvueiOEcWrvrU6ZxnF+sWn154fs/kaMfZfV/wCFv/7Uv5IyaHS63TT8SmrUVTXVqm3bLHpOO3E1/wDLB6Op4+Pk84ZTwWbegUyjjuA62V2mptsi4TsrhOUGmnGUopuOHz5PPU5E+TXMAAAIAYEAhpiGFMQAAZKRJeAPngzKYazMAgACAAAAAYMnIAySyWUSKSGPBUY3WHhl4DAEqBaDA0AyHAyCwBj8IpVlDwAJDAApiyMSQAIbQiAQ0IpAIYMCASLRCLRR81KMxirRlAQwDAAIeAwQSCQ8AAiWVIhlAAAioYAMAGLAwAB4DACwUhIaAYYACAwA8BgKliLcRbQIwUmGB4AQxBggZWScFJAYa4mVxCCLKRGBYMgAY9o8FgRUNCwWMDFJGNn0NGOSKjEGQr6IpIqEmNMrBW0CEPJaiG0CcgXgWAJyGSsDwBGRorAYIBDSBIYUsBgYEVO0HEoYGPaG0sAJwPAwA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318" name="Picture 6" descr="http://t2.gstatic.com/images?q=tbn:ANd9GcRB4hfrwrlDjZyxJXeNLkOM48qcsX5CqNeK79WOy85ZxQzZr63TM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816158" cy="5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15719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>
                <a:solidFill>
                  <a:schemeClr val="bg1"/>
                </a:solidFill>
              </a:rPr>
              <a:t>Baikin</a:t>
            </a:r>
            <a:r>
              <a:rPr lang="en-AU" sz="4400" dirty="0" smtClean="0">
                <a:solidFill>
                  <a:schemeClr val="bg1"/>
                </a:solidFill>
              </a:rPr>
              <a:t> Man</a:t>
            </a:r>
            <a:endParaRPr lang="en-A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s2.mm.bing.net/th?id=H.481113309190711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306896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/>
              <a:t>Pokeball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511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36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メイリオ</vt:lpstr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remember the colours?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</dc:creator>
  <cp:lastModifiedBy>billinge</cp:lastModifiedBy>
  <cp:revision>9</cp:revision>
  <dcterms:created xsi:type="dcterms:W3CDTF">2013-03-04T08:01:16Z</dcterms:created>
  <dcterms:modified xsi:type="dcterms:W3CDTF">2013-08-01T03:30:49Z</dcterms:modified>
</cp:coreProperties>
</file>