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26A4057-F56C-4665-955A-8842D5B5C64F}" type="datetimeFigureOut">
              <a:rPr lang="en-US" smtClean="0"/>
              <a:t>10/29/2011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12.jpeg"/><Relationship Id="rId7" Type="http://schemas.openxmlformats.org/officeDocument/2006/relationships/image" Target="../media/image8.jpeg"/><Relationship Id="rId12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6.png"/><Relationship Id="rId5" Type="http://schemas.openxmlformats.org/officeDocument/2006/relationships/image" Target="../media/image10.jpg"/><Relationship Id="rId10" Type="http://schemas.openxmlformats.org/officeDocument/2006/relationships/image" Target="../media/image5.gif"/><Relationship Id="rId4" Type="http://schemas.openxmlformats.org/officeDocument/2006/relationships/image" Target="../media/image14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828800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Doko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desu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ja-JP" altLang="en-US" dirty="0">
                <a:solidFill>
                  <a:schemeClr val="tx1"/>
                </a:solidFill>
              </a:rPr>
              <a:t>ど</a:t>
            </a:r>
            <a:r>
              <a:rPr lang="ja-JP" altLang="en-US" dirty="0" smtClean="0">
                <a:solidFill>
                  <a:schemeClr val="tx1"/>
                </a:solidFill>
              </a:rPr>
              <a:t>こ　です　か。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42" name="Picture 2" descr="http://s3.images.com/huge.0.2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657600"/>
            <a:ext cx="3276600" cy="2788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699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ja-JP" altLang="en-US" sz="4400" dirty="0" smtClean="0">
                <a:solidFill>
                  <a:schemeClr val="tx1"/>
                </a:solidFill>
              </a:rPr>
              <a:t>うち</a:t>
            </a:r>
            <a:r>
              <a:rPr lang="en-US" altLang="ja-JP" sz="4400" dirty="0" smtClean="0">
                <a:solidFill>
                  <a:schemeClr val="tx1"/>
                </a:solidFill>
              </a:rPr>
              <a:t>/</a:t>
            </a:r>
            <a:r>
              <a:rPr lang="ja-JP" altLang="en-US" sz="4400" dirty="0" smtClean="0">
                <a:solidFill>
                  <a:schemeClr val="tx1"/>
                </a:solidFill>
              </a:rPr>
              <a:t>おすまい　</a:t>
            </a:r>
            <a:r>
              <a:rPr lang="en-US" altLang="ja-JP" sz="4400" dirty="0" smtClean="0">
                <a:solidFill>
                  <a:schemeClr val="tx1"/>
                </a:solidFill>
              </a:rPr>
              <a:t/>
            </a:r>
            <a:br>
              <a:rPr lang="en-US" altLang="ja-JP" sz="4400" dirty="0" smtClean="0">
                <a:solidFill>
                  <a:schemeClr val="tx1"/>
                </a:solidFill>
              </a:rPr>
            </a:br>
            <a:r>
              <a:rPr lang="en-US" altLang="ja-JP" sz="4400" dirty="0" smtClean="0">
                <a:solidFill>
                  <a:schemeClr val="tx1"/>
                </a:solidFill>
              </a:rPr>
              <a:t>UCHI / OSUMAI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7170" name="Picture 2" descr="http://www.com-adv.co.jp/img/present/e00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3400"/>
            <a:ext cx="5781675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817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6000" dirty="0" smtClean="0">
                <a:solidFill>
                  <a:schemeClr val="tx1"/>
                </a:solidFill>
              </a:rPr>
              <a:t>アパート　</a:t>
            </a:r>
            <a:r>
              <a:rPr lang="en-US" sz="6000" dirty="0" smtClean="0">
                <a:solidFill>
                  <a:schemeClr val="tx1"/>
                </a:solidFill>
              </a:rPr>
              <a:t>APĀTO</a:t>
            </a:r>
            <a:endParaRPr lang="en-US" sz="6000" dirty="0">
              <a:solidFill>
                <a:schemeClr val="tx1"/>
              </a:solidFill>
            </a:endParaRPr>
          </a:p>
        </p:txBody>
      </p:sp>
      <p:pic>
        <p:nvPicPr>
          <p:cNvPr id="8196" name="Picture 4" descr="http://www.2conline.com/img/page/mansioni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09600"/>
            <a:ext cx="4534677" cy="411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893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6000" dirty="0" smtClean="0">
                <a:solidFill>
                  <a:schemeClr val="tx1"/>
                </a:solidFill>
              </a:rPr>
              <a:t>ビル　</a:t>
            </a:r>
            <a:r>
              <a:rPr lang="en-US" altLang="ja-JP" sz="6000" dirty="0" smtClean="0">
                <a:solidFill>
                  <a:schemeClr val="tx1"/>
                </a:solidFill>
              </a:rPr>
              <a:t>BIRU</a:t>
            </a:r>
            <a:endParaRPr lang="en-US" sz="6000" dirty="0">
              <a:solidFill>
                <a:schemeClr val="tx1"/>
              </a:solidFill>
            </a:endParaRPr>
          </a:p>
        </p:txBody>
      </p:sp>
      <p:pic>
        <p:nvPicPr>
          <p:cNvPr id="9220" name="Picture 4" descr="http://bsoza.com/ill_bldg/bldg02_a0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85800"/>
            <a:ext cx="2362200" cy="409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5159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bsoza.com/ill_bldg/bldg02_a0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855" y="4635131"/>
            <a:ext cx="1000550" cy="173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2conline.com/img/page/mansioni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757871"/>
            <a:ext cx="1763487" cy="160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com-adv.co.jp/img/present/e00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81697"/>
            <a:ext cx="1909297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801" y="832264"/>
            <a:ext cx="1817997" cy="1592259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819400"/>
            <a:ext cx="1528297" cy="1528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http://web-purple.com/illust/matu088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956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Content Placeholder 3" descr="Koban.gif"/>
          <p:cNvPicPr>
            <a:picLocks noGrp="1"/>
          </p:cNvPicPr>
          <p:nvPr>
            <p:ph idx="1"/>
          </p:nvPr>
        </p:nvPicPr>
        <p:blipFill>
          <a:blip r:embed="rId8" cstate="print"/>
          <a:stretch>
            <a:fillRect/>
          </a:stretch>
        </p:blipFill>
        <p:spPr>
          <a:xfrm>
            <a:off x="609600" y="841375"/>
            <a:ext cx="1606667" cy="1670050"/>
          </a:xfrm>
          <a:prstGeom prst="rect">
            <a:avLst/>
          </a:prstGeom>
        </p:spPr>
      </p:pic>
      <p:pic>
        <p:nvPicPr>
          <p:cNvPr id="11" name="Content Placeholder 3" descr="Eki.png"/>
          <p:cNvPicPr>
            <a:picLocks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630704" y="838200"/>
            <a:ext cx="1600200" cy="1719128"/>
          </a:xfrm>
          <a:prstGeom prst="rect">
            <a:avLst/>
          </a:prstGeom>
        </p:spPr>
      </p:pic>
      <p:pic>
        <p:nvPicPr>
          <p:cNvPr id="12" name="Picture 4" descr="http://www.city.omuta.lg.jp/kouhou-web/10-04-01/images/t05_03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434" y="990600"/>
            <a:ext cx="1371600" cy="127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544" y="2743200"/>
            <a:ext cx="1794800" cy="1542808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671297"/>
            <a:ext cx="1676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7286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6000" dirty="0" smtClean="0">
                <a:solidFill>
                  <a:schemeClr val="tx1"/>
                </a:solidFill>
              </a:rPr>
              <a:t>こうばん　</a:t>
            </a:r>
            <a:r>
              <a:rPr lang="en-US" altLang="ja-JP" sz="6000" dirty="0" smtClean="0">
                <a:solidFill>
                  <a:schemeClr val="tx1"/>
                </a:solidFill>
              </a:rPr>
              <a:t>KŌBAN</a:t>
            </a:r>
            <a:endParaRPr lang="en-US" sz="6000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Koban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08133" y="530225"/>
            <a:ext cx="4173771" cy="418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378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6000" dirty="0" smtClean="0">
                <a:solidFill>
                  <a:schemeClr val="tx1"/>
                </a:solidFill>
              </a:rPr>
              <a:t>えき　</a:t>
            </a:r>
            <a:r>
              <a:rPr lang="en-US" altLang="ja-JP" sz="6000" dirty="0" smtClean="0">
                <a:solidFill>
                  <a:schemeClr val="tx1"/>
                </a:solidFill>
              </a:rPr>
              <a:t>EKI</a:t>
            </a:r>
            <a:endParaRPr lang="en-US" sz="6000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Eki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685800"/>
            <a:ext cx="4780566" cy="419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650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6000" dirty="0" smtClean="0">
                <a:solidFill>
                  <a:schemeClr val="tx1"/>
                </a:solidFill>
              </a:rPr>
              <a:t>ぎんこう</a:t>
            </a:r>
            <a:r>
              <a:rPr lang="en-US" altLang="ja-JP" sz="6000" dirty="0" smtClean="0">
                <a:solidFill>
                  <a:schemeClr val="tx1"/>
                </a:solidFill>
              </a:rPr>
              <a:t>	GINKŌ</a:t>
            </a:r>
            <a:endParaRPr lang="en-US" sz="6000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://www.city.omuta.lg.jp/kouhou-web/10-04-01/images/t05_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76400"/>
            <a:ext cx="2591210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007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ja-JP" altLang="en-US" sz="6000" dirty="0" smtClean="0">
                <a:solidFill>
                  <a:schemeClr val="tx1"/>
                </a:solidFill>
              </a:rPr>
              <a:t>デパート</a:t>
            </a:r>
            <a:r>
              <a:rPr lang="en-US" altLang="ja-JP" sz="6000" dirty="0" smtClean="0">
                <a:solidFill>
                  <a:schemeClr val="tx1"/>
                </a:solidFill>
              </a:rPr>
              <a:t>	DEPĀTO</a:t>
            </a:r>
            <a:endParaRPr lang="en-US" sz="6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400" y="830370"/>
            <a:ext cx="4385599" cy="376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608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983480"/>
            <a:ext cx="8382000" cy="1051560"/>
          </a:xfrm>
        </p:spPr>
        <p:txBody>
          <a:bodyPr>
            <a:noAutofit/>
          </a:bodyPr>
          <a:lstStyle/>
          <a:p>
            <a:pPr algn="ctr"/>
            <a:r>
              <a:rPr lang="ja-JP" altLang="en-US" sz="4000" dirty="0" smtClean="0">
                <a:solidFill>
                  <a:schemeClr val="tx1"/>
                </a:solidFill>
              </a:rPr>
              <a:t>ゆうびんきょく</a:t>
            </a:r>
            <a:r>
              <a:rPr lang="en-US" altLang="ja-JP" sz="4000" dirty="0" smtClean="0">
                <a:solidFill>
                  <a:schemeClr val="tx1"/>
                </a:solidFill>
              </a:rPr>
              <a:t>	</a:t>
            </a:r>
            <a:r>
              <a:rPr lang="ja-JP" altLang="en-US" sz="4000" dirty="0" smtClean="0">
                <a:solidFill>
                  <a:schemeClr val="tx1"/>
                </a:solidFill>
              </a:rPr>
              <a:t>　</a:t>
            </a:r>
            <a:r>
              <a:rPr lang="en-US" altLang="ja-JP" sz="4000" dirty="0" smtClean="0">
                <a:solidFill>
                  <a:schemeClr val="tx1"/>
                </a:solidFill>
              </a:rPr>
              <a:t>YŪBINKYOKU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990600"/>
            <a:ext cx="38862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1382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ja-JP" altLang="en-US" sz="5400" dirty="0" smtClean="0">
                <a:solidFill>
                  <a:schemeClr val="tx1"/>
                </a:solidFill>
              </a:rPr>
              <a:t>きっさてん</a:t>
            </a:r>
            <a:r>
              <a:rPr lang="en-US" altLang="ja-JP" sz="5400" dirty="0" smtClean="0">
                <a:solidFill>
                  <a:schemeClr val="tx1"/>
                </a:solidFill>
              </a:rPr>
              <a:t>	KISSATEN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4098" name="Picture 2" descr="http://web-purple.com/illust/matu0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85800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105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6000" dirty="0" smtClean="0">
                <a:solidFill>
                  <a:schemeClr val="tx1"/>
                </a:solidFill>
              </a:rPr>
              <a:t>ホテル　</a:t>
            </a:r>
            <a:r>
              <a:rPr lang="en-US" altLang="ja-JP" sz="6000" dirty="0" smtClean="0">
                <a:solidFill>
                  <a:schemeClr val="tx1"/>
                </a:solidFill>
              </a:rPr>
              <a:t>HOTERU</a:t>
            </a:r>
            <a:endParaRPr lang="en-US" sz="6000" dirty="0">
              <a:solidFill>
                <a:schemeClr val="tx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685800"/>
            <a:ext cx="4191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8963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6000" dirty="0" smtClean="0">
                <a:solidFill>
                  <a:schemeClr val="tx1"/>
                </a:solidFill>
              </a:rPr>
              <a:t>こうえん　</a:t>
            </a:r>
            <a:r>
              <a:rPr lang="en-US" altLang="ja-JP" sz="6000" dirty="0" smtClean="0">
                <a:solidFill>
                  <a:schemeClr val="tx1"/>
                </a:solidFill>
              </a:rPr>
              <a:t>KŌEN</a:t>
            </a:r>
            <a:endParaRPr lang="en-US" sz="6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838200"/>
            <a:ext cx="4515091" cy="395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828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74</TotalTime>
  <Words>50</Words>
  <Application>Microsoft Office PowerPoint</Application>
  <PresentationFormat>On-screen Show (4:3)</PresentationFormat>
  <Paragraphs>12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Doko desu ka? どこ　です　か。</vt:lpstr>
      <vt:lpstr>こうばん　KŌBAN</vt:lpstr>
      <vt:lpstr>えき　EKI</vt:lpstr>
      <vt:lpstr>ぎんこう GINKŌ</vt:lpstr>
      <vt:lpstr>デパート DEPĀTO</vt:lpstr>
      <vt:lpstr>ゆうびんきょく 　YŪBINKYOKU</vt:lpstr>
      <vt:lpstr>きっさてん KISSATEN</vt:lpstr>
      <vt:lpstr>ホテル　HOTERU</vt:lpstr>
      <vt:lpstr>こうえん　KŌEN</vt:lpstr>
      <vt:lpstr>うち/おすまい　 UCHI / OSUMAI</vt:lpstr>
      <vt:lpstr>アパート　APĀTO</vt:lpstr>
      <vt:lpstr>ビル　BIRU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Doko desu ka? どこ　です　か。</dc:title>
  <dc:creator>Bill and Inge</dc:creator>
  <cp:lastModifiedBy>Bill and Inge</cp:lastModifiedBy>
  <cp:revision>6</cp:revision>
  <dcterms:created xsi:type="dcterms:W3CDTF">2011-10-28T23:31:34Z</dcterms:created>
  <dcterms:modified xsi:type="dcterms:W3CDTF">2011-10-29T00:46:10Z</dcterms:modified>
</cp:coreProperties>
</file>