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96" r:id="rId4"/>
    <p:sldId id="297" r:id="rId5"/>
    <p:sldId id="260" r:id="rId6"/>
    <p:sldId id="261" r:id="rId7"/>
    <p:sldId id="263" r:id="rId8"/>
    <p:sldId id="266" r:id="rId9"/>
    <p:sldId id="267" r:id="rId10"/>
    <p:sldId id="269" r:id="rId11"/>
    <p:sldId id="272" r:id="rId12"/>
    <p:sldId id="277" r:id="rId13"/>
    <p:sldId id="278" r:id="rId14"/>
    <p:sldId id="281" r:id="rId15"/>
    <p:sldId id="284" r:id="rId16"/>
    <p:sldId id="290" r:id="rId17"/>
    <p:sldId id="293" r:id="rId18"/>
    <p:sldId id="295" r:id="rId19"/>
    <p:sldId id="29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86" autoAdjust="0"/>
    <p:restoredTop sz="94660"/>
  </p:normalViewPr>
  <p:slideViewPr>
    <p:cSldViewPr>
      <p:cViewPr varScale="1">
        <p:scale>
          <a:sx n="110" d="100"/>
          <a:sy n="110" d="100"/>
        </p:scale>
        <p:origin x="163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B947D-A2CF-4247-A0F8-0254EAABF6DC}" type="datetimeFigureOut">
              <a:rPr lang="en-NZ" smtClean="0"/>
              <a:t>29/08/2013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6C67C-7E9A-491D-8AE7-60EA4546EF1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0411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86AF-5579-46C3-9C11-8238CFCD99DC}" type="datetimeFigureOut">
              <a:rPr lang="en-NZ" smtClean="0"/>
              <a:t>29/08/2013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BBE3-E901-4572-A35C-9B4AE08AB6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333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86AF-5579-46C3-9C11-8238CFCD99DC}" type="datetimeFigureOut">
              <a:rPr lang="en-NZ" smtClean="0"/>
              <a:t>29/08/2013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BBE3-E901-4572-A35C-9B4AE08AB6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973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86AF-5579-46C3-9C11-8238CFCD99DC}" type="datetimeFigureOut">
              <a:rPr lang="en-NZ" smtClean="0"/>
              <a:t>29/08/2013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BBE3-E901-4572-A35C-9B4AE08AB6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3781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86AF-5579-46C3-9C11-8238CFCD99DC}" type="datetimeFigureOut">
              <a:rPr lang="en-NZ" smtClean="0"/>
              <a:t>29/08/2013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BBE3-E901-4572-A35C-9B4AE08AB6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652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86AF-5579-46C3-9C11-8238CFCD99DC}" type="datetimeFigureOut">
              <a:rPr lang="en-NZ" smtClean="0"/>
              <a:t>29/08/2013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BBE3-E901-4572-A35C-9B4AE08AB6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002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86AF-5579-46C3-9C11-8238CFCD99DC}" type="datetimeFigureOut">
              <a:rPr lang="en-NZ" smtClean="0"/>
              <a:t>29/08/2013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BBE3-E901-4572-A35C-9B4AE08AB6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061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86AF-5579-46C3-9C11-8238CFCD99DC}" type="datetimeFigureOut">
              <a:rPr lang="en-NZ" smtClean="0"/>
              <a:t>29/08/2013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BBE3-E901-4572-A35C-9B4AE08AB6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866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86AF-5579-46C3-9C11-8238CFCD99DC}" type="datetimeFigureOut">
              <a:rPr lang="en-NZ" smtClean="0"/>
              <a:t>29/08/2013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BBE3-E901-4572-A35C-9B4AE08AB6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714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86AF-5579-46C3-9C11-8238CFCD99DC}" type="datetimeFigureOut">
              <a:rPr lang="en-NZ" smtClean="0"/>
              <a:t>29/08/2013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BBE3-E901-4572-A35C-9B4AE08AB6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690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86AF-5579-46C3-9C11-8238CFCD99DC}" type="datetimeFigureOut">
              <a:rPr lang="en-NZ" smtClean="0"/>
              <a:t>29/08/2013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BBE3-E901-4572-A35C-9B4AE08AB6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743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86AF-5579-46C3-9C11-8238CFCD99DC}" type="datetimeFigureOut">
              <a:rPr lang="en-NZ" smtClean="0"/>
              <a:t>29/08/2013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BBE3-E901-4572-A35C-9B4AE08AB6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97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286AF-5579-46C3-9C11-8238CFCD99DC}" type="datetimeFigureOut">
              <a:rPr lang="en-NZ" smtClean="0"/>
              <a:t>29/08/2013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BBE3-E901-4572-A35C-9B4AE08AB6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861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403" y="1412776"/>
            <a:ext cx="7772029" cy="1368152"/>
          </a:xfr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ja-JP" altLang="en-US" sz="8000" b="1" dirty="0" smtClean="0">
                <a:solidFill>
                  <a:schemeClr val="accent6">
                    <a:lumMod val="50000"/>
                  </a:schemeClr>
                </a:solidFill>
              </a:rPr>
              <a:t>わたし　の　まち</a:t>
            </a:r>
            <a:endParaRPr lang="en-NZ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>
                <a:solidFill>
                  <a:srgbClr val="00B050"/>
                </a:solidFill>
              </a:rPr>
              <a:t>We </a:t>
            </a:r>
            <a:r>
              <a:rPr lang="en-US" altLang="ja-JP" sz="4000" dirty="0">
                <a:solidFill>
                  <a:srgbClr val="00B050"/>
                </a:solidFill>
              </a:rPr>
              <a:t>Ar</a:t>
            </a:r>
            <a:r>
              <a:rPr lang="en-US" altLang="ja-JP" sz="4000" dirty="0" smtClean="0">
                <a:solidFill>
                  <a:srgbClr val="00B050"/>
                </a:solidFill>
              </a:rPr>
              <a:t>e Learning To: </a:t>
            </a:r>
          </a:p>
          <a:p>
            <a:r>
              <a:rPr lang="en-US" altLang="ja-JP" sz="4000" dirty="0" smtClean="0">
                <a:solidFill>
                  <a:srgbClr val="00B050"/>
                </a:solidFill>
              </a:rPr>
              <a:t>Identify Places</a:t>
            </a:r>
            <a:endParaRPr lang="en-NZ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5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ja-JP" altLang="en-US" sz="8000" b="1" dirty="0" smtClean="0">
                <a:solidFill>
                  <a:schemeClr val="accent6">
                    <a:lumMod val="50000"/>
                  </a:schemeClr>
                </a:solidFill>
              </a:rPr>
              <a:t>レストラン</a:t>
            </a:r>
            <a:endParaRPr lang="en-NZ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419056" cy="1180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000" b="1" dirty="0" smtClean="0">
                <a:solidFill>
                  <a:srgbClr val="00B050"/>
                </a:solidFill>
              </a:rPr>
              <a:t>Restaurant - </a:t>
            </a:r>
            <a:r>
              <a:rPr lang="en-US" altLang="ja-JP" sz="4000" b="1" dirty="0" err="1">
                <a:solidFill>
                  <a:srgbClr val="00B050"/>
                </a:solidFill>
              </a:rPr>
              <a:t>R</a:t>
            </a:r>
            <a:r>
              <a:rPr lang="en-US" altLang="ja-JP" sz="4000" b="1" dirty="0" err="1" smtClean="0">
                <a:solidFill>
                  <a:srgbClr val="00B050"/>
                </a:solidFill>
              </a:rPr>
              <a:t>esutoran</a:t>
            </a:r>
            <a:endParaRPr lang="en-NZ" altLang="ja-JP" sz="4000" b="1" dirty="0" smtClean="0">
              <a:solidFill>
                <a:srgbClr val="00B05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5256584" cy="383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81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ja-JP" altLang="en-US" sz="8000" b="1" dirty="0" smtClean="0">
                <a:solidFill>
                  <a:schemeClr val="accent6">
                    <a:lumMod val="50000"/>
                  </a:schemeClr>
                </a:solidFill>
              </a:rPr>
              <a:t>デパート</a:t>
            </a:r>
            <a:endParaRPr lang="en-NZ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671084" cy="1180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000" b="1" dirty="0" smtClean="0">
                <a:solidFill>
                  <a:srgbClr val="00B050"/>
                </a:solidFill>
              </a:rPr>
              <a:t>Department Store - </a:t>
            </a:r>
            <a:r>
              <a:rPr lang="en-US" altLang="ja-JP" sz="4000" b="1" dirty="0" err="1" smtClean="0">
                <a:solidFill>
                  <a:srgbClr val="00B050"/>
                </a:solidFill>
              </a:rPr>
              <a:t>Depaato</a:t>
            </a:r>
            <a:endParaRPr lang="en-NZ" altLang="ja-JP" sz="4000" b="1" dirty="0" smtClean="0">
              <a:solidFill>
                <a:srgbClr val="00B05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550861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92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ja-JP" altLang="en-US" sz="8000" b="1" dirty="0" smtClean="0">
                <a:solidFill>
                  <a:schemeClr val="accent6">
                    <a:lumMod val="50000"/>
                  </a:schemeClr>
                </a:solidFill>
              </a:rPr>
              <a:t>ゲームセンター</a:t>
            </a:r>
            <a:endParaRPr lang="en-NZ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139136" cy="1180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000" b="1" dirty="0" smtClean="0">
                <a:solidFill>
                  <a:srgbClr val="00B050"/>
                </a:solidFill>
              </a:rPr>
              <a:t>Game Centre – </a:t>
            </a:r>
            <a:r>
              <a:rPr lang="en-US" altLang="ja-JP" sz="4000" b="1" dirty="0" err="1">
                <a:solidFill>
                  <a:srgbClr val="00B050"/>
                </a:solidFill>
              </a:rPr>
              <a:t>G</a:t>
            </a:r>
            <a:r>
              <a:rPr lang="en-US" altLang="ja-JP" sz="4000" b="1" dirty="0" err="1" smtClean="0">
                <a:solidFill>
                  <a:srgbClr val="00B050"/>
                </a:solidFill>
              </a:rPr>
              <a:t>eemu</a:t>
            </a:r>
            <a:r>
              <a:rPr lang="en-US" altLang="ja-JP" sz="4000" b="1" dirty="0" smtClean="0">
                <a:solidFill>
                  <a:srgbClr val="00B050"/>
                </a:solidFill>
              </a:rPr>
              <a:t>  </a:t>
            </a:r>
            <a:r>
              <a:rPr lang="en-US" altLang="ja-JP" sz="4000" b="1" dirty="0" err="1" smtClean="0">
                <a:solidFill>
                  <a:srgbClr val="00B050"/>
                </a:solidFill>
              </a:rPr>
              <a:t>Sentaa</a:t>
            </a:r>
            <a:endParaRPr lang="en-NZ" altLang="ja-JP" sz="4000" b="1" dirty="0" smtClean="0">
              <a:solidFill>
                <a:srgbClr val="00B050"/>
              </a:solidFill>
            </a:endParaRPr>
          </a:p>
        </p:txBody>
      </p:sp>
      <p:pic>
        <p:nvPicPr>
          <p:cNvPr id="21506" name="Picture 2" descr="C:\Users\Nik\Desktop\japan-honeymoon-series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564904"/>
            <a:ext cx="554461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0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ja-JP" altLang="en-US" sz="8000" b="1" dirty="0" smtClean="0">
                <a:solidFill>
                  <a:schemeClr val="accent6">
                    <a:lumMod val="50000"/>
                  </a:schemeClr>
                </a:solidFill>
              </a:rPr>
              <a:t>えいが</a:t>
            </a:r>
            <a:endParaRPr lang="en-NZ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46848" cy="1180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000" b="1" dirty="0" smtClean="0">
                <a:solidFill>
                  <a:srgbClr val="00B050"/>
                </a:solidFill>
              </a:rPr>
              <a:t>Movie’s - </a:t>
            </a:r>
            <a:r>
              <a:rPr lang="en-US" altLang="ja-JP" sz="4000" b="1" dirty="0" err="1" smtClean="0">
                <a:solidFill>
                  <a:srgbClr val="00B050"/>
                </a:solidFill>
              </a:rPr>
              <a:t>Eiga</a:t>
            </a:r>
            <a:endParaRPr lang="en-NZ" altLang="ja-JP" sz="4000" b="1" dirty="0" smtClean="0">
              <a:solidFill>
                <a:srgbClr val="00B050"/>
              </a:solidFill>
            </a:endParaRPr>
          </a:p>
        </p:txBody>
      </p:sp>
      <p:pic>
        <p:nvPicPr>
          <p:cNvPr id="5" name="Picture 3" descr="C:\Users\Nik\Desktop\hoyts-cinemas-nz-lt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6" y="2564904"/>
            <a:ext cx="554461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55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ja-JP" altLang="en-US" sz="8000" b="1" dirty="0" smtClean="0">
                <a:solidFill>
                  <a:schemeClr val="accent6">
                    <a:lumMod val="50000"/>
                  </a:schemeClr>
                </a:solidFill>
              </a:rPr>
              <a:t>じんじゃ</a:t>
            </a:r>
            <a:endParaRPr lang="en-NZ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46848" cy="1180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000" b="1" dirty="0" smtClean="0">
                <a:solidFill>
                  <a:srgbClr val="00B050"/>
                </a:solidFill>
              </a:rPr>
              <a:t>Shrine - </a:t>
            </a:r>
            <a:r>
              <a:rPr lang="en-US" altLang="ja-JP" sz="4000" b="1" dirty="0" err="1" smtClean="0">
                <a:solidFill>
                  <a:srgbClr val="00B050"/>
                </a:solidFill>
              </a:rPr>
              <a:t>Jinja</a:t>
            </a:r>
            <a:endParaRPr lang="en-NZ" altLang="ja-JP" sz="4000" b="1" dirty="0" smtClean="0">
              <a:solidFill>
                <a:srgbClr val="00B050"/>
              </a:solidFill>
            </a:endParaRPr>
          </a:p>
        </p:txBody>
      </p:sp>
      <p:pic>
        <p:nvPicPr>
          <p:cNvPr id="24578" name="Picture 2" descr="C:\Users\Nik\Desktop\Shinto-Shrine-Tokyo-Jap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19716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44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ja-JP" altLang="en-US" sz="8000" b="1" dirty="0" smtClean="0">
                <a:solidFill>
                  <a:schemeClr val="accent6">
                    <a:lumMod val="50000"/>
                  </a:schemeClr>
                </a:solidFill>
              </a:rPr>
              <a:t>おてら</a:t>
            </a:r>
            <a:endParaRPr lang="en-NZ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46848" cy="1180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000" b="1" dirty="0" smtClean="0">
                <a:solidFill>
                  <a:srgbClr val="00B050"/>
                </a:solidFill>
              </a:rPr>
              <a:t>Temple - </a:t>
            </a:r>
            <a:r>
              <a:rPr lang="en-US" altLang="ja-JP" sz="4000" b="1" dirty="0" err="1" smtClean="0">
                <a:solidFill>
                  <a:srgbClr val="00B050"/>
                </a:solidFill>
              </a:rPr>
              <a:t>Otera</a:t>
            </a:r>
            <a:endParaRPr lang="en-NZ" altLang="ja-JP" sz="4000" b="1" dirty="0" smtClean="0">
              <a:solidFill>
                <a:srgbClr val="00B050"/>
              </a:solidFill>
            </a:endParaRPr>
          </a:p>
        </p:txBody>
      </p:sp>
      <p:pic>
        <p:nvPicPr>
          <p:cNvPr id="26626" name="Picture 2" descr="C:\Users\Nik\Desktop\image-thumb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19970"/>
            <a:ext cx="5040560" cy="3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0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ja-JP" altLang="en-US" sz="8000" b="1" dirty="0" smtClean="0">
                <a:solidFill>
                  <a:schemeClr val="accent6">
                    <a:lumMod val="50000"/>
                  </a:schemeClr>
                </a:solidFill>
              </a:rPr>
              <a:t>がっこう</a:t>
            </a:r>
            <a:endParaRPr lang="en-NZ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46848" cy="1180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000" b="1" dirty="0" smtClean="0">
                <a:solidFill>
                  <a:srgbClr val="00B050"/>
                </a:solidFill>
              </a:rPr>
              <a:t>School - </a:t>
            </a:r>
            <a:r>
              <a:rPr lang="en-US" altLang="ja-JP" sz="4000" b="1" dirty="0" err="1" smtClean="0">
                <a:solidFill>
                  <a:srgbClr val="00B050"/>
                </a:solidFill>
              </a:rPr>
              <a:t>Gakkou</a:t>
            </a:r>
            <a:endParaRPr lang="en-NZ" altLang="ja-JP" sz="4000" b="1" dirty="0" smtClean="0">
              <a:solidFill>
                <a:srgbClr val="00B050"/>
              </a:solidFill>
            </a:endParaRPr>
          </a:p>
        </p:txBody>
      </p:sp>
      <p:pic>
        <p:nvPicPr>
          <p:cNvPr id="32770" name="Picture 2" descr="C:\Users\Nik\Desktop\800px-St._Pius_X_school_class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73" y="2399928"/>
            <a:ext cx="5138068" cy="354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24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ja-JP" altLang="en-US" sz="8000" b="1" dirty="0" smtClean="0">
                <a:solidFill>
                  <a:schemeClr val="accent6">
                    <a:lumMod val="50000"/>
                  </a:schemeClr>
                </a:solidFill>
              </a:rPr>
              <a:t>うち</a:t>
            </a:r>
            <a:r>
              <a:rPr lang="ja-JP" altLang="en-US" sz="8000" b="1" dirty="0">
                <a:solidFill>
                  <a:schemeClr val="accent6">
                    <a:lumMod val="50000"/>
                  </a:schemeClr>
                </a:solidFill>
              </a:rPr>
              <a:t>　</a:t>
            </a:r>
            <a:r>
              <a:rPr lang="en-US" altLang="ja-JP" sz="8000" b="1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ja-JP" altLang="en-US" sz="8000" b="1" dirty="0" smtClean="0">
                <a:solidFill>
                  <a:schemeClr val="accent6">
                    <a:lumMod val="50000"/>
                  </a:schemeClr>
                </a:solidFill>
              </a:rPr>
              <a:t>　いえ</a:t>
            </a:r>
            <a:endParaRPr lang="en-NZ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46848" cy="1180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000" b="1" dirty="0" smtClean="0">
                <a:solidFill>
                  <a:srgbClr val="00B050"/>
                </a:solidFill>
              </a:rPr>
              <a:t>House – </a:t>
            </a:r>
            <a:r>
              <a:rPr lang="en-US" altLang="ja-JP" sz="4000" b="1" dirty="0" err="1" smtClean="0">
                <a:solidFill>
                  <a:srgbClr val="00B050"/>
                </a:solidFill>
              </a:rPr>
              <a:t>Uchi</a:t>
            </a:r>
            <a:r>
              <a:rPr lang="en-US" altLang="ja-JP" sz="4000" b="1" dirty="0" smtClean="0">
                <a:solidFill>
                  <a:srgbClr val="00B050"/>
                </a:solidFill>
              </a:rPr>
              <a:t> / </a:t>
            </a:r>
            <a:r>
              <a:rPr lang="en-US" altLang="ja-JP" sz="4000" b="1" dirty="0" err="1" smtClean="0">
                <a:solidFill>
                  <a:srgbClr val="00B050"/>
                </a:solidFill>
              </a:rPr>
              <a:t>Ie</a:t>
            </a:r>
            <a:endParaRPr lang="en-NZ" altLang="ja-JP" sz="4000" b="1" dirty="0" smtClean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Nik\Desktop\small-house-tiny-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775" y="2420888"/>
            <a:ext cx="500749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7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4104456"/>
          </a:xfr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ja-JP" altLang="en-US" sz="15000" b="1" dirty="0">
                <a:solidFill>
                  <a:schemeClr val="accent6">
                    <a:lumMod val="50000"/>
                  </a:schemeClr>
                </a:solidFill>
              </a:rPr>
              <a:t>おわ</a:t>
            </a:r>
            <a:r>
              <a:rPr lang="ja-JP" altLang="en-US" sz="15000" b="1" dirty="0" smtClean="0">
                <a:solidFill>
                  <a:schemeClr val="accent6">
                    <a:lumMod val="50000"/>
                  </a:schemeClr>
                </a:solidFill>
              </a:rPr>
              <a:t>り！</a:t>
            </a:r>
            <a:endParaRPr lang="en-NZ" sz="15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NZ" sz="8000" b="1" dirty="0">
                <a:solidFill>
                  <a:schemeClr val="accent6">
                    <a:lumMod val="50000"/>
                  </a:schemeClr>
                </a:solidFill>
              </a:rPr>
              <a:t>Sentence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1429"/>
            <a:ext cx="4038600" cy="4525963"/>
          </a:xfrm>
        </p:spPr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Where</a:t>
            </a:r>
            <a:r>
              <a:rPr lang="en-US" altLang="ja-JP" dirty="0" smtClean="0"/>
              <a:t> will you go?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DOKO</a:t>
            </a:r>
            <a:r>
              <a:rPr lang="en-US" altLang="ja-JP" dirty="0" smtClean="0"/>
              <a:t> NI IKIMASU</a:t>
            </a:r>
            <a:r>
              <a:rPr lang="ja-JP" altLang="en-US" dirty="0" smtClean="0"/>
              <a:t> </a:t>
            </a:r>
            <a:r>
              <a:rPr lang="en-US" altLang="ja-JP" dirty="0" smtClean="0"/>
              <a:t>KA?</a:t>
            </a:r>
          </a:p>
          <a:p>
            <a:r>
              <a:rPr lang="ja-JP" altLang="en-US" dirty="0">
                <a:solidFill>
                  <a:srgbClr val="FF0000"/>
                </a:solidFill>
              </a:rPr>
              <a:t>ど</a:t>
            </a:r>
            <a:r>
              <a:rPr lang="ja-JP" altLang="en-US" dirty="0" smtClean="0">
                <a:solidFill>
                  <a:srgbClr val="FF0000"/>
                </a:solidFill>
              </a:rPr>
              <a:t>こ</a:t>
            </a:r>
            <a:r>
              <a:rPr lang="ja-JP" altLang="en-US" dirty="0" smtClean="0"/>
              <a:t>　に　いきます　か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1429"/>
            <a:ext cx="4038600" cy="4525963"/>
          </a:xfrm>
        </p:spPr>
        <p:txBody>
          <a:bodyPr/>
          <a:lstStyle/>
          <a:p>
            <a:r>
              <a:rPr lang="en-NZ" dirty="0"/>
              <a:t>I will go to </a:t>
            </a:r>
            <a:r>
              <a:rPr lang="en-US" altLang="ja-JP" dirty="0" smtClean="0">
                <a:solidFill>
                  <a:srgbClr val="FF0000"/>
                </a:solidFill>
              </a:rPr>
              <a:t>PLACE</a:t>
            </a:r>
            <a:endParaRPr lang="en-NZ" dirty="0" smtClean="0">
              <a:solidFill>
                <a:srgbClr val="FF0000"/>
              </a:solidFill>
            </a:endParaRPr>
          </a:p>
          <a:p>
            <a:r>
              <a:rPr lang="en-NZ" dirty="0" smtClean="0">
                <a:solidFill>
                  <a:srgbClr val="FF0000"/>
                </a:solidFill>
              </a:rPr>
              <a:t>PLACE </a:t>
            </a:r>
            <a:r>
              <a:rPr lang="en-NZ" dirty="0" err="1"/>
              <a:t>ni</a:t>
            </a:r>
            <a:r>
              <a:rPr lang="en-NZ" dirty="0"/>
              <a:t> </a:t>
            </a:r>
            <a:r>
              <a:rPr lang="en-NZ" dirty="0" err="1"/>
              <a:t>ikimasu</a:t>
            </a:r>
            <a:endParaRPr lang="en-NZ" dirty="0"/>
          </a:p>
          <a:p>
            <a:r>
              <a:rPr lang="en-US" altLang="ja-JP" dirty="0">
                <a:solidFill>
                  <a:srgbClr val="FF0000"/>
                </a:solidFill>
              </a:rPr>
              <a:t>PLACE </a:t>
            </a:r>
            <a:r>
              <a:rPr lang="ja-JP" altLang="en-US" dirty="0"/>
              <a:t>に　いきます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266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ja-JP" altLang="en-US" sz="8000" b="1" dirty="0">
                <a:solidFill>
                  <a:schemeClr val="accent6">
                    <a:lumMod val="50000"/>
                  </a:schemeClr>
                </a:solidFill>
              </a:rPr>
              <a:t>えき</a:t>
            </a:r>
            <a:endParaRPr lang="en-NZ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180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000" b="1" dirty="0" smtClean="0">
                <a:solidFill>
                  <a:srgbClr val="00B050"/>
                </a:solidFill>
              </a:rPr>
              <a:t>Station - </a:t>
            </a:r>
            <a:r>
              <a:rPr lang="en-US" altLang="ja-JP" sz="4000" b="1" dirty="0" err="1" smtClean="0">
                <a:solidFill>
                  <a:srgbClr val="00B050"/>
                </a:solidFill>
              </a:rPr>
              <a:t>Eki</a:t>
            </a:r>
            <a:endParaRPr lang="en-NZ" sz="40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Nik\Desktop\britom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68893"/>
            <a:ext cx="5472608" cy="36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3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ja-JP" altLang="en-US" sz="8000" b="1" dirty="0">
                <a:solidFill>
                  <a:schemeClr val="accent6">
                    <a:lumMod val="50000"/>
                  </a:schemeClr>
                </a:solidFill>
              </a:rPr>
              <a:t>プール</a:t>
            </a:r>
            <a:endParaRPr lang="en-NZ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Program Files\Microsoft Office\Media\CntCD1\Photo1\j02276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18" y="2348880"/>
            <a:ext cx="522375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1"/>
            <a:ext cx="4114800" cy="1180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sz="4000" b="1" dirty="0" smtClean="0">
                <a:solidFill>
                  <a:srgbClr val="00B050"/>
                </a:solidFill>
              </a:rPr>
              <a:t>Pool - </a:t>
            </a:r>
            <a:r>
              <a:rPr lang="en-US" altLang="ja-JP" sz="4000" b="1" dirty="0" err="1">
                <a:solidFill>
                  <a:srgbClr val="00B050"/>
                </a:solidFill>
              </a:rPr>
              <a:t>P</a:t>
            </a:r>
            <a:r>
              <a:rPr lang="en-US" altLang="ja-JP" sz="4000" b="1" dirty="0" err="1" smtClean="0">
                <a:solidFill>
                  <a:srgbClr val="00B050"/>
                </a:solidFill>
              </a:rPr>
              <a:t>uuru</a:t>
            </a:r>
            <a:endParaRPr lang="en-NZ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3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ja-JP" altLang="en-US" sz="8000" b="1" dirty="0">
                <a:solidFill>
                  <a:schemeClr val="accent6">
                    <a:lumMod val="50000"/>
                  </a:schemeClr>
                </a:solidFill>
              </a:rPr>
              <a:t>うみ</a:t>
            </a:r>
            <a:endParaRPr lang="en-NZ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FR\AppData\Local\Microsoft\Windows\Temporary Internet Files\Content.IE5\DY0GRHLI\MP900448547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12790"/>
            <a:ext cx="5324719" cy="35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1"/>
            <a:ext cx="4114800" cy="1180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sz="4000" b="1" dirty="0" smtClean="0">
                <a:solidFill>
                  <a:srgbClr val="00B050"/>
                </a:solidFill>
              </a:rPr>
              <a:t>Beach - </a:t>
            </a:r>
            <a:r>
              <a:rPr lang="en-US" altLang="ja-JP" sz="4000" b="1" dirty="0" err="1" smtClean="0">
                <a:solidFill>
                  <a:srgbClr val="00B050"/>
                </a:solidFill>
              </a:rPr>
              <a:t>Umi</a:t>
            </a:r>
            <a:endParaRPr lang="en-NZ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7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ja-JP" altLang="en-US" sz="8000" b="1" dirty="0" smtClean="0">
                <a:solidFill>
                  <a:schemeClr val="accent6">
                    <a:lumMod val="50000"/>
                  </a:schemeClr>
                </a:solidFill>
              </a:rPr>
              <a:t>くうこう</a:t>
            </a:r>
            <a:endParaRPr lang="en-NZ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46848" cy="1180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000" b="1" dirty="0" smtClean="0">
                <a:solidFill>
                  <a:srgbClr val="00B050"/>
                </a:solidFill>
              </a:rPr>
              <a:t>Airport - </a:t>
            </a:r>
            <a:r>
              <a:rPr lang="en-US" altLang="ja-JP" sz="4000" b="1" dirty="0" err="1">
                <a:solidFill>
                  <a:srgbClr val="00B050"/>
                </a:solidFill>
              </a:rPr>
              <a:t>K</a:t>
            </a:r>
            <a:r>
              <a:rPr lang="en-US" altLang="ja-JP" sz="4000" b="1" dirty="0" err="1" smtClean="0">
                <a:solidFill>
                  <a:srgbClr val="00B050"/>
                </a:solidFill>
              </a:rPr>
              <a:t>uukou</a:t>
            </a:r>
            <a:endParaRPr lang="en-NZ" sz="4000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Nik\Desktop\schiphol-air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86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ja-JP" altLang="en-US" sz="8000" b="1" dirty="0">
                <a:solidFill>
                  <a:schemeClr val="accent6">
                    <a:lumMod val="50000"/>
                  </a:schemeClr>
                </a:solidFill>
              </a:rPr>
              <a:t>どうぶつえん</a:t>
            </a:r>
            <a:endParaRPr lang="en-NZ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46848" cy="1180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000" b="1" dirty="0" smtClean="0">
                <a:solidFill>
                  <a:srgbClr val="00B050"/>
                </a:solidFill>
              </a:rPr>
              <a:t>Zoo - </a:t>
            </a:r>
            <a:r>
              <a:rPr lang="en-US" altLang="ja-JP" sz="4000" b="1" dirty="0" err="1" smtClean="0">
                <a:solidFill>
                  <a:srgbClr val="00B050"/>
                </a:solidFill>
              </a:rPr>
              <a:t>Doubutsuen</a:t>
            </a:r>
            <a:endParaRPr lang="en-NZ" sz="4000" b="1" dirty="0">
              <a:solidFill>
                <a:srgbClr val="00B050"/>
              </a:solidFill>
            </a:endParaRPr>
          </a:p>
        </p:txBody>
      </p:sp>
      <p:pic>
        <p:nvPicPr>
          <p:cNvPr id="6147" name="Picture 3" descr="C:\Users\Nik\Desktop\Giraffe_encounter_at_Auck-Auckland_Zoo-3000000000851-500x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47528"/>
            <a:ext cx="5112568" cy="377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42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ja-JP" altLang="en-US" sz="8000" b="1" dirty="0" smtClean="0">
                <a:solidFill>
                  <a:schemeClr val="accent6">
                    <a:lumMod val="50000"/>
                  </a:schemeClr>
                </a:solidFill>
              </a:rPr>
              <a:t>こうえん</a:t>
            </a:r>
            <a:endParaRPr lang="en-NZ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46848" cy="1180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000" b="1" dirty="0" smtClean="0">
                <a:solidFill>
                  <a:srgbClr val="00B050"/>
                </a:solidFill>
              </a:rPr>
              <a:t>Park- </a:t>
            </a:r>
            <a:r>
              <a:rPr lang="en-US" altLang="ja-JP" sz="4000" b="1" dirty="0" err="1">
                <a:solidFill>
                  <a:srgbClr val="00B050"/>
                </a:solidFill>
              </a:rPr>
              <a:t>K</a:t>
            </a:r>
            <a:r>
              <a:rPr lang="en-US" altLang="ja-JP" sz="4000" b="1" dirty="0" err="1" smtClean="0">
                <a:solidFill>
                  <a:srgbClr val="00B050"/>
                </a:solidFill>
              </a:rPr>
              <a:t>ouen</a:t>
            </a:r>
            <a:endParaRPr lang="en-US" altLang="ja-JP" sz="4000" b="1" dirty="0" smtClean="0">
              <a:solidFill>
                <a:srgbClr val="00B05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5400600" cy="369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09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ja-JP" altLang="en-US" sz="8000" b="1" dirty="0" smtClean="0">
                <a:solidFill>
                  <a:schemeClr val="accent6">
                    <a:lumMod val="50000"/>
                  </a:schemeClr>
                </a:solidFill>
              </a:rPr>
              <a:t>スーパー</a:t>
            </a:r>
            <a:endParaRPr lang="en-NZ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46848" cy="11807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NZ" altLang="ja-JP" sz="4000" b="1" dirty="0" smtClean="0">
                <a:solidFill>
                  <a:srgbClr val="00B050"/>
                </a:solidFill>
              </a:rPr>
              <a:t>Supermarket - </a:t>
            </a:r>
            <a:r>
              <a:rPr lang="en-NZ" altLang="ja-JP" sz="4000" b="1" dirty="0" err="1">
                <a:solidFill>
                  <a:srgbClr val="00B050"/>
                </a:solidFill>
              </a:rPr>
              <a:t>S</a:t>
            </a:r>
            <a:r>
              <a:rPr lang="en-NZ" altLang="ja-JP" sz="4000" b="1" dirty="0" err="1" smtClean="0">
                <a:solidFill>
                  <a:srgbClr val="00B050"/>
                </a:solidFill>
              </a:rPr>
              <a:t>uupaa</a:t>
            </a:r>
            <a:endParaRPr lang="en-NZ" altLang="ja-JP" sz="4000" b="1" dirty="0" smtClean="0">
              <a:solidFill>
                <a:srgbClr val="00B05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5472608" cy="37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22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ja-JP" altLang="en-US" sz="8000" b="1" dirty="0" smtClean="0">
                <a:solidFill>
                  <a:schemeClr val="accent6">
                    <a:lumMod val="50000"/>
                  </a:schemeClr>
                </a:solidFill>
              </a:rPr>
              <a:t>びょういん</a:t>
            </a:r>
            <a:endParaRPr lang="en-NZ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46848" cy="1180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000" b="1" dirty="0" smtClean="0">
                <a:solidFill>
                  <a:srgbClr val="00B050"/>
                </a:solidFill>
              </a:rPr>
              <a:t>Hospital - </a:t>
            </a:r>
            <a:r>
              <a:rPr lang="en-US" altLang="ja-JP" sz="4000" b="1" dirty="0" err="1" smtClean="0">
                <a:solidFill>
                  <a:srgbClr val="00B050"/>
                </a:solidFill>
              </a:rPr>
              <a:t>Byouin</a:t>
            </a:r>
            <a:endParaRPr lang="en-NZ" altLang="ja-JP" sz="4000" b="1" dirty="0" smtClean="0">
              <a:solidFill>
                <a:srgbClr val="00B05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5400600" cy="380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19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</TotalTime>
  <Words>152</Words>
  <Application>Microsoft Office PowerPoint</Application>
  <PresentationFormat>On-screen Show (4:3)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ＭＳ Ｐゴシック</vt:lpstr>
      <vt:lpstr>Arial</vt:lpstr>
      <vt:lpstr>Calibri</vt:lpstr>
      <vt:lpstr>Office Theme</vt:lpstr>
      <vt:lpstr>わたし　の　まち</vt:lpstr>
      <vt:lpstr>えき</vt:lpstr>
      <vt:lpstr>プール</vt:lpstr>
      <vt:lpstr>うみ</vt:lpstr>
      <vt:lpstr>くうこう</vt:lpstr>
      <vt:lpstr>どうぶつえん</vt:lpstr>
      <vt:lpstr>こうえん</vt:lpstr>
      <vt:lpstr>スーパー</vt:lpstr>
      <vt:lpstr>びょういん</vt:lpstr>
      <vt:lpstr>レストラン</vt:lpstr>
      <vt:lpstr>デパート</vt:lpstr>
      <vt:lpstr>ゲームセンター</vt:lpstr>
      <vt:lpstr>えいが</vt:lpstr>
      <vt:lpstr>じんじゃ</vt:lpstr>
      <vt:lpstr>おてら</vt:lpstr>
      <vt:lpstr>がっこう</vt:lpstr>
      <vt:lpstr>うち　/　いえ</vt:lpstr>
      <vt:lpstr>おわり！</vt:lpstr>
      <vt:lpstr>Sentence Structure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わたし　の　まち</dc:title>
  <dc:creator>Nik</dc:creator>
  <cp:lastModifiedBy>billinge</cp:lastModifiedBy>
  <cp:revision>61</cp:revision>
  <dcterms:created xsi:type="dcterms:W3CDTF">2013-06-02T14:44:30Z</dcterms:created>
  <dcterms:modified xsi:type="dcterms:W3CDTF">2013-08-29T02:19:18Z</dcterms:modified>
</cp:coreProperties>
</file>