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2"/>
  </p:sldMasterIdLst>
  <p:notesMasterIdLst>
    <p:notesMasterId r:id="rId23"/>
  </p:notesMasterIdLst>
  <p:handoutMasterIdLst>
    <p:handoutMasterId r:id="rId24"/>
  </p:handoutMasterIdLst>
  <p:sldIdLst>
    <p:sldId id="267" r:id="rId3"/>
    <p:sldId id="291" r:id="rId4"/>
    <p:sldId id="286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390" r:id="rId13"/>
    <p:sldId id="293" r:id="rId14"/>
    <p:sldId id="391" r:id="rId15"/>
    <p:sldId id="306" r:id="rId16"/>
    <p:sldId id="395" r:id="rId17"/>
    <p:sldId id="396" r:id="rId18"/>
    <p:sldId id="397" r:id="rId19"/>
    <p:sldId id="398" r:id="rId20"/>
    <p:sldId id="399" r:id="rId21"/>
    <p:sldId id="40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5397" autoAdjust="0"/>
  </p:normalViewPr>
  <p:slideViewPr>
    <p:cSldViewPr>
      <p:cViewPr>
        <p:scale>
          <a:sx n="100" d="100"/>
          <a:sy n="100" d="100"/>
        </p:scale>
        <p:origin x="618" y="330"/>
      </p:cViewPr>
      <p:guideLst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82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1/14/2015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1/14/2015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364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650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2863" y="1905004"/>
            <a:ext cx="7078274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6847" y="3657124"/>
            <a:ext cx="707429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914400" y="1600200"/>
            <a:ext cx="7306712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914400" y="4851400"/>
            <a:ext cx="7306712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7844" y="434976"/>
            <a:ext cx="876528" cy="566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434976"/>
            <a:ext cx="6311956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990600"/>
            <a:ext cx="7010399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3733800"/>
            <a:ext cx="7010399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2455976" y="3475736"/>
            <a:ext cx="4232051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3400"/>
            <a:ext cx="35814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03400"/>
            <a:ext cx="35814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448" y="1803400"/>
            <a:ext cx="35782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514600"/>
            <a:ext cx="35814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248" y="1803400"/>
            <a:ext cx="35782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514600"/>
            <a:ext cx="35814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803401"/>
            <a:ext cx="495300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1803400"/>
            <a:ext cx="4953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316" y="1925320"/>
            <a:ext cx="4773168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228600" y="301752"/>
            <a:ext cx="8686800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03400"/>
            <a:ext cx="7315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9400" y="6172200"/>
            <a:ext cx="914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1/14/2015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55626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1" y="6172200"/>
            <a:ext cx="533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16.jpeg"/><Relationship Id="rId10" Type="http://schemas.openxmlformats.org/officeDocument/2006/relationships/image" Target="../media/image8.png"/><Relationship Id="rId4" Type="http://schemas.openxmlformats.org/officeDocument/2006/relationships/image" Target="../media/image15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Asking </a:t>
            </a:r>
            <a:r>
              <a:rPr lang="en-US" dirty="0" smtClean="0"/>
              <a:t>and saying what pet you own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Animal vocabulary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315200" cy="1168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88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うさ</a:t>
            </a:r>
            <a:r>
              <a:rPr lang="ja-JP" altLang="en-US" sz="8800" b="1" dirty="0">
                <a:latin typeface="KAWAIITEGAKIMOJI" panose="02000600000000000000" pitchFamily="2" charset="-128"/>
                <a:ea typeface="KAWAIITEGAKIMOJI" panose="02000600000000000000" pitchFamily="2" charset="-128"/>
              </a:rPr>
              <a:t>ぎ</a:t>
            </a:r>
            <a:r>
              <a:rPr lang="ja-JP" altLang="en-US" sz="8800" b="1" dirty="0" smtClean="0">
                <a:solidFill>
                  <a:schemeClr val="tx1"/>
                </a:solidFill>
                <a:latin typeface="KAWAIITEGAKIMOJI" panose="02000600000000000000" pitchFamily="2" charset="-128"/>
                <a:ea typeface="KAWAIITEGAKIMOJI" panose="02000600000000000000" pitchFamily="2" charset="-128"/>
              </a:rPr>
              <a:t>　</a:t>
            </a:r>
            <a:r>
              <a:rPr lang="en-US" altLang="ja-JP" sz="13800" b="1" dirty="0" err="1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usagi</a:t>
            </a:r>
            <a:endParaRPr lang="en-AU" sz="138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78280"/>
            <a:ext cx="6042349" cy="45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2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640285"/>
            <a:ext cx="7315200" cy="115212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sz="11500" b="1" dirty="0" err="1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nezumi</a:t>
            </a:r>
            <a:endParaRPr lang="en-AU" sz="115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7422" y="316846"/>
            <a:ext cx="2999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ねずみ</a:t>
            </a:r>
            <a:endParaRPr lang="en-AU" sz="8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708920"/>
            <a:ext cx="5626596" cy="37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3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cat-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9" y="764703"/>
            <a:ext cx="2279990" cy="170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5" descr="alaskan-malam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6" y="767416"/>
            <a:ext cx="2101705" cy="170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6" descr="iStock_000004618993X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040" y="764011"/>
            <a:ext cx="1713307" cy="170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8" descr="white-rab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95" y="4482910"/>
            <a:ext cx="2293166" cy="17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7" y="116632"/>
            <a:ext cx="34813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1518" y="798663"/>
            <a:ext cx="1726746" cy="1729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69" y="2604907"/>
            <a:ext cx="2288771" cy="1716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1925" y="2661437"/>
            <a:ext cx="1916396" cy="1916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206" y="2715972"/>
            <a:ext cx="2262115" cy="1696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4979" y="4766151"/>
            <a:ext cx="2238128" cy="14862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7206" y="4655411"/>
            <a:ext cx="2287025" cy="152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618993X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17032"/>
            <a:ext cx="2706688" cy="2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315200" cy="620936"/>
          </a:xfrm>
        </p:spPr>
        <p:txBody>
          <a:bodyPr/>
          <a:lstStyle/>
          <a:p>
            <a:r>
              <a:rPr lang="en-US" b="1" dirty="0" smtClean="0"/>
              <a:t>Asking and saying what pet you own:</a:t>
            </a:r>
            <a:endParaRPr lang="en-AU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241225"/>
              </p:ext>
            </p:extLst>
          </p:nvPr>
        </p:nvGraphicFramePr>
        <p:xfrm>
          <a:off x="2180357" y="1268760"/>
          <a:ext cx="4839915" cy="277383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76064"/>
                <a:gridCol w="4263851"/>
              </a:tblGrid>
              <a:tr h="57534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Q</a:t>
                      </a:r>
                      <a:endParaRPr lang="en-AU" sz="2000" b="1" dirty="0"/>
                    </a:p>
                  </a:txBody>
                  <a:tcPr marL="91456" marR="91456" marT="45746" marB="45746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800" b="1" dirty="0" err="1" smtClean="0"/>
                        <a:t>Petto</a:t>
                      </a:r>
                      <a:r>
                        <a:rPr lang="en-AU" sz="2800" b="1" dirty="0" smtClean="0"/>
                        <a:t> </a:t>
                      </a:r>
                      <a:r>
                        <a:rPr lang="en-AU" sz="2800" b="1" dirty="0" err="1" smtClean="0"/>
                        <a:t>wa</a:t>
                      </a:r>
                      <a:r>
                        <a:rPr lang="en-AU" sz="2800" b="1" dirty="0" smtClean="0"/>
                        <a:t> nan</a:t>
                      </a:r>
                      <a:r>
                        <a:rPr lang="en-AU" sz="2800" b="1" baseline="0" dirty="0" smtClean="0"/>
                        <a:t> </a:t>
                      </a:r>
                      <a:r>
                        <a:rPr lang="en-AU" sz="2800" b="1" baseline="0" dirty="0" err="1" smtClean="0"/>
                        <a:t>desu</a:t>
                      </a:r>
                      <a:r>
                        <a:rPr lang="en-AU" sz="2800" b="1" baseline="0" dirty="0" smtClean="0"/>
                        <a:t> </a:t>
                      </a:r>
                      <a:r>
                        <a:rPr lang="en-AU" sz="2800" b="1" dirty="0" err="1" smtClean="0"/>
                        <a:t>ka</a:t>
                      </a:r>
                      <a:r>
                        <a:rPr lang="en-AU" sz="2800" b="1" dirty="0" smtClean="0"/>
                        <a:t>?</a:t>
                      </a:r>
                    </a:p>
                    <a:p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What</a:t>
                      </a:r>
                      <a:r>
                        <a:rPr lang="ja-JP" altLang="en-US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pet</a:t>
                      </a:r>
                      <a:r>
                        <a:rPr lang="ja-JP" altLang="en-US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do</a:t>
                      </a:r>
                      <a:r>
                        <a:rPr lang="ja-JP" altLang="en-US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you</a:t>
                      </a:r>
                      <a:r>
                        <a:rPr lang="ja-JP" altLang="en-US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have?</a:t>
                      </a:r>
                      <a:endParaRPr lang="en-AU" sz="24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534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A1</a:t>
                      </a:r>
                      <a:endParaRPr lang="en-AU" sz="2000" b="1" dirty="0"/>
                    </a:p>
                  </a:txBody>
                  <a:tcPr marL="91456" marR="91456" marT="45746" marB="4574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b="1" dirty="0" smtClean="0">
                          <a:solidFill>
                            <a:srgbClr val="FF0000"/>
                          </a:solidFill>
                        </a:rPr>
                        <a:t>PET </a:t>
                      </a:r>
                      <a:r>
                        <a:rPr lang="en-AU" sz="3200" b="1" dirty="0" err="1" smtClean="0"/>
                        <a:t>desu</a:t>
                      </a:r>
                      <a:r>
                        <a:rPr lang="en-AU" sz="3200" b="1" dirty="0" smtClean="0"/>
                        <a:t>.</a:t>
                      </a:r>
                      <a:endParaRPr lang="en-AU" sz="3200" b="1" baseline="0" dirty="0" smtClean="0"/>
                    </a:p>
                    <a:p>
                      <a:r>
                        <a:rPr lang="en-US" altLang="ja-JP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 have</a:t>
                      </a:r>
                      <a:r>
                        <a:rPr lang="ja-JP" altLang="en-US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</a:t>
                      </a:r>
                      <a:r>
                        <a:rPr lang="ja-JP" altLang="en-US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PET.</a:t>
                      </a:r>
                      <a:endParaRPr lang="en-AU" sz="24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9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A2</a:t>
                      </a:r>
                      <a:endParaRPr lang="en-AU" sz="2000" b="1" dirty="0"/>
                    </a:p>
                  </a:txBody>
                  <a:tcPr marL="91456" marR="91456" marT="45746" marB="4574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b="1" dirty="0" err="1" smtClean="0"/>
                        <a:t>Petto</a:t>
                      </a:r>
                      <a:r>
                        <a:rPr lang="en-AU" sz="3200" b="1" baseline="0" dirty="0" smtClean="0"/>
                        <a:t> </a:t>
                      </a:r>
                      <a:r>
                        <a:rPr lang="en-AU" sz="3200" b="1" baseline="0" dirty="0" err="1" smtClean="0"/>
                        <a:t>wa</a:t>
                      </a:r>
                      <a:r>
                        <a:rPr lang="en-AU" sz="3200" b="1" baseline="0" dirty="0" smtClean="0"/>
                        <a:t> </a:t>
                      </a:r>
                      <a:r>
                        <a:rPr lang="en-AU" sz="3200" b="1" baseline="0" dirty="0" smtClean="0">
                          <a:solidFill>
                            <a:srgbClr val="FF0000"/>
                          </a:solidFill>
                        </a:rPr>
                        <a:t>PET </a:t>
                      </a:r>
                      <a:r>
                        <a:rPr lang="en-AU" sz="3200" b="1" baseline="0" dirty="0" err="1" smtClean="0"/>
                        <a:t>desu</a:t>
                      </a:r>
                      <a:r>
                        <a:rPr lang="en-AU" sz="3200" b="1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 have a pet </a:t>
                      </a:r>
                      <a:r>
                        <a:rPr lang="en-AU" sz="2400" b="0" i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PET</a:t>
                      </a:r>
                      <a:r>
                        <a:rPr lang="en-AU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</a:t>
                      </a:r>
                      <a:endParaRPr lang="en-AU" sz="24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cat-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" y="4437112"/>
            <a:ext cx="2428682" cy="18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laskan-malamu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60972"/>
            <a:ext cx="2217887" cy="179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6122143"/>
            <a:ext cx="1976823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 smtClean="0"/>
              <a:t>ねこ </a:t>
            </a:r>
            <a:r>
              <a:rPr lang="en-US" sz="3200" dirty="0" err="1" smtClean="0"/>
              <a:t>neko</a:t>
            </a:r>
            <a:endParaRPr lang="en-A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540403" y="6122143"/>
            <a:ext cx="1697901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 smtClean="0"/>
              <a:t>いぬ </a:t>
            </a:r>
            <a:r>
              <a:rPr lang="en-US" altLang="ja-JP" sz="3200" dirty="0" err="1" smtClean="0"/>
              <a:t>inu</a:t>
            </a:r>
            <a:endParaRPr lang="en-A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237969" y="6122143"/>
            <a:ext cx="1888659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 smtClean="0"/>
              <a:t>へび </a:t>
            </a:r>
            <a:r>
              <a:rPr lang="en-US" altLang="ja-JP" sz="3200" dirty="0" err="1" smtClean="0"/>
              <a:t>hebi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86068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55210" y="76480"/>
            <a:ext cx="2887741" cy="43180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000" b="1" dirty="0" smtClean="0">
                <a:solidFill>
                  <a:srgbClr val="00B050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tx2"/>
                </a:solidFill>
              </a:rPr>
              <a:t>Petto</a:t>
            </a:r>
            <a:r>
              <a:rPr lang="en-US" altLang="ja-JP" sz="2000" b="1" dirty="0" smtClean="0">
                <a:solidFill>
                  <a:schemeClr val="tx2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tx2"/>
                </a:solidFill>
              </a:rPr>
              <a:t>wa</a:t>
            </a:r>
            <a:r>
              <a:rPr lang="en-US" altLang="ja-JP" sz="2000" b="1" dirty="0" smtClean="0">
                <a:solidFill>
                  <a:schemeClr val="tx2"/>
                </a:solidFill>
              </a:rPr>
              <a:t> nan </a:t>
            </a:r>
            <a:r>
              <a:rPr lang="en-US" altLang="ja-JP" sz="2000" b="1" dirty="0" err="1" smtClean="0">
                <a:solidFill>
                  <a:schemeClr val="tx2"/>
                </a:solidFill>
              </a:rPr>
              <a:t>desu</a:t>
            </a:r>
            <a:r>
              <a:rPr lang="en-US" altLang="ja-JP" sz="2000" b="1" dirty="0" smtClean="0">
                <a:solidFill>
                  <a:schemeClr val="tx2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tx2"/>
                </a:solidFill>
              </a:rPr>
              <a:t>ka</a:t>
            </a:r>
            <a:r>
              <a:rPr lang="en-US" altLang="ja-JP" sz="2000" b="1" dirty="0" smtClean="0">
                <a:solidFill>
                  <a:schemeClr val="tx2"/>
                </a:solidFill>
              </a:rPr>
              <a:t>?</a:t>
            </a:r>
            <a:endParaRPr lang="en-AU" sz="2000" b="1" dirty="0">
              <a:solidFill>
                <a:schemeClr val="tx2"/>
              </a:solidFill>
            </a:endParaRPr>
          </a:p>
        </p:txBody>
      </p:sp>
      <p:sp>
        <p:nvSpPr>
          <p:cNvPr id="86020" name="AutoShape 16" descr="data:image/jpeg;base64,/9j/4AAQSkZJRgABAQAAAQABAAD/2wCEAAkGBxQSEhUUExQWFhQWFxUYGBgYGBcYFRcYFBcYGBQXGBUYHCggGBwlHBQUITEiJSkrLi4uFx8zODQsNygtLi4BCgoKDg0OGxAQGywmICQsNC81LCwsLCwsLCwsLCwsLCwsLCwsLCwsLCwsLCwsLCwsLCwsLCwsLCwsLCwsLCwsLP/AABEIALcBEwMBIgACEQEDEQH/xAAbAAABBQEBAAAAAAAAAAAAAAAEAAECAwUGB//EAD4QAAIBAwMCAwYEBAUEAgMBAAECEQADIQQSMUFRBSJhBhMycYGRQqGxwRRS0fAVcoLh8QcjYmOSolOTsjP/xAAaAQADAQEBAQAAAAAAAAAAAAABAgMABAUG/8QALREAAgIBAwIFBAEFAQAAAAAAAAECEQMSITFBUQQTImHwgZGx0XEFFDKhwRX/2gAMAwEAAhEDEQA/APMQtOFqyKcCoWLpIBafbVgWpba1h0lW2ltq7bS20GzaSoLThas21ILQs2krC1NLc8CtDS6CYLcdqPtIWOy2oA7/ALzV4YJS5FbSM7T+GFokwTwBlj9K6v2c9m7JMX7ZPzfaR9JoZ/EFsqFtcT8X4iepntQJ8SeZn1nr8u9dn9vCCp8kVkcnsdr45/02sNaDaR9tz+UtuU/fINc5a/6danbLlEOcE/qRRXgntGytG5jx5SZB5n1EV1+h8cN4qFIMRIYcjr1k/nXPLClvexaLvoeen2HvqwVrlhSeJuc/lWxpvZK5sCXbVpwMb0aHA6HjNaPtH4ETcuXrLLsMMqLggn4lAHbJ4rDt+O3bYCyedwPDQRwe49KdeGhKNxe5PW4v1IxvHfZi9pmMozWzlXAlSPpxWOFr1Dwn2mZrIWJKt3GQMEgdeuKK8U9ktNrQXsRauESCvwseu5fn2zXHODi6Z0KKatHkpWm21o+K+F3NPcNu6pVh9iOhB6igiKRgor204WpxTxWTDRDbThalFPFazUR2022pxTxWs1FZWoEVfFVsKIKKYpEVOKRFA1FZFNFWEU0UUaiuKaKsIpoo2aiEU1T20qxqKwKcCpRTxS2PQwFSApwKlFazURinipRTgULDRDbRVhABMSeldH4XpRatElQWNT8N0gM7lHee30rrxYHs2QlkXBmeH6U3CJwBzjFdLb0oS2SImCF/c0xYYXAHBNDavxRdxQTAXaP616GNKHqkc07lsjmtc/nycVZbAIyOnaqNfzniqkvyAPvzn7VOeWm0VhDZMK01pePxdu/1orQav3bSzGZnrI6SpHFDKQehIHXsaldEGYngff8ASkclSfQZRdtHb3tcNTp92QyEecHkiRJjrHXrmuW8S1JlZ9RHY8nHrk/WqNFqHG6Cw3DI3SpA6EDrQviNwF4BjrniY4mjilpjXuDJG5WXaHmVENH3Oc13/sz4iCgI8jD4uIOOcY6V5kt57ZxwCM8gT0/KrzrSWEErmQRwCaTKlJV1Gg2tz2Lxbw+zrk2XlO4fA45zBwfXtXkvj3gz6a+1lgZmVx8Sn4SO/wDtXVeB+0LsdjFZVR1AOOgHUfLNdbd01nXJaM/9xJKtP4gIInqP6V5+RNM6Uk1aPFYp4o/xnw+5YvOl1drST6EE4IPUUEBU7NRGKUVMCnitZqK4pwKlFSQUbNRHZVbLRUVW61mwUDFabbVxWokULDRVtpiKtIpiKNmoqIpoqwrS20bBRVFPU9tKtYaK9tOFqYWpAULDRALUttTApwK1hohtpwtWAU8ULNRqWPF22bSJ29fSiNJryxkeWenesQCj9JY6n/iuvBllLZvgjkxxW4XrLpaOkn9OTQWn0pdmcnABbP5CrNZICA8s0A/Oc/LFFFIQg/iMH/L2/WuucuhKMepj3cp5uZ9enI+xoW2doJHU4PGCc0deub5HA4B6dRnsaEIWQGk9I6k+gn865dbXUu4phVssgBy09O/1q5VVpY465/SaidPtXcDA5z0qy2CVl4IPXt1xHPFZT7Gce5RZuhckiCcFec9xUWZiCwiDPSaWoI3HEiMdPnVRAgjvys59KpF0rEat0Pc1ANoiIMyPp/saC01yOsHsc/2aNWyeGEDvmB2/5qo6UmAOcz9PWndiInp7u4w0hpwx9P0rrvZT2nGnOxx5csGJwGOQPTvXHEEABiT19fSftU1vMI/EmJ4nipTint0KRdbnr2q0NvxTTBmI95Eo8eZGj4SOqmK8s1uguWXKXUKMOhH5juPWun9ldS1u4IYxEr2O2MH6V3Ptn7PDWaZblv8A/wBVXcnriSn1xHqK4skHF7cFlJNHjAFSipRSqdjUQiktTilFazUPUCKlSNazaSsrUCtXRUSK1moqimK1bFMRRsFFW2m21YRTRRs1ENtKp01azUQAp4qwW6fZWGSIAU8VMLT7aFmohFOBUwtSC0LMRtjIospnJgFsesD/AHNDhanfSdknqcemI/MfnXT4WdSZLNG0G+JICts5J3CY/ao6pyFUgmAcxz6c0tQ52QOUI/p+9Ttr/wBsb2Bkg/7VWT2sEVvQNb27TbYZJBkYGYj96EAAJkRBxySD0MAUXqlXeCwmQMjoP2qrVnY2wyQwEH0+ff8ArUNTLaUErqfeKUjcOD2HUUrOlKAyRtGY6Aj1oOwrLC7tqj0BntW3omB8pjacHkY7EVot3ZmlVGCzMzb8gRxzjoPWoXLWJYQZB9c9IrU11hfgkDPfnOKs0tpfKMx35FdCfYi13BrdvdBmeg6GO0U1m+iuQTAB9ZntFGm0s/Lr0iafSaIXGAPGY6/InvFbVVArkFtWVfeR0JFDLoyGUNlW6dvkB2rpNH7PPJUDYytkNAmMkQckQQQeP/lWlqPZWfKWUE5ndMTBkfUFZHMCg8nQKj1MTS6baJTIkArk7Z7HsefqK9J9ldbvHJIgQO3Tg9sfavPdF4vo7WA5IUfEAysCDxBw6mAckEEEiZrZ8D9pLKXA6vz8SwTHeI6cHj+tc+WE27orCUFGjP8A+pfgy6fVbkwl5d8dAwMOB9YP+quSivU/b42dXo/e2nVmssGifNtchTg5AyD9K8v21GSpmXBXT1KKUUoSNNU4pRWCQpjU4pEVjFcUxFTimisArilFTimiiYhFKpU9ExZtpttPmniiwpDBacLUwKeKUJALT7antp9tAxXFT92SVPTg/KefpS206FhEdP3xkdRVsMtMieRWjVsWIDyJOJ+R5/Saztdp26fDMjsf96OuOQoI4YbT/wCJ5Uz1HOfShtNcdUIYAif+CO1PJ07NFWqB79/IIEHjPHqKTwwAcgOOD8/SqrdzexWeDI7/AN/1p9FZ23IIlexBgT2jihTfI9pD2ldsH8PeOnyovS7isnjmAKWtASCJBOI+fboaK02o2AY3TiD/AE60FSdB3aBNQgJ3kRtBx/tzV3vgLYO3aZA/ftRN6xvJbE9p+fToaE8UJ2Yjb1z6duRVdVIm1bKhdG0kZBB+VR8H1TI0hto6nn7CgLF2RtjB/vI+1F2E29P7+VBySYFFs0rnidwuGa68qCFf8agn4SRmPSh7/izKCyPlZjJnGSAPlOKDv2yDI/LmB8+aovWd64ie8mPSegijHI0wSgmjPbzC4h8oc71gCAVDbAvznbzzt7mANJdM4MZ/T/itlLaPNu6sMD2gEj6fn+XWq7ngZV5SCPXjPoPn2HHSqRzdybxdjX0GtuKCQdxAyDkFTzzg9ea1j4al9d9j4mkhcxgSywfhfnHBjEVzuhVrbFWwRwf39e0f0ra0Fw2zIwog47xGe+YP0FGeNTWxoycXuZpSKW2uq9q9CjWrertx522XAOJIJR46EgEEeg9Z5evPaadHTsR2022rKVKGivbUStXGoMaIKKitRIqwsKgWFEBAimNSLCmkU1AIRT0ppVqNYZ7umKUWiVM6Ymq6L4F10ARTijP4E96caA96R45dhlkQHTiim0UdapazFI4tDKSZA1Ejtg1YEpe7rIzFpL0blc4b0wDzI/2prO5SwkEHjPFLZiOlB+4E+VvMDPz9KdOxOBOxLttXaQMkfuKVjVvv2HBIxPWKquNuuRlG6HvHeKu2ggTllzJJUAn1iaV7VZaL5oNF5zhwIH69qt0qLuJg9Jn8P3+mKXmCgjaTIkDOZ/OmcB3B2STJ3TAx1gj+8UFKh2rQePKSCcd+OeRMEgUFrLIIPHHcQw4+KrRuiN3Mx9OIio37JZfhgxBj9+1WUrRNxpmBo223QD2P0re/h8BhwevasXU24IJztwemDwSY9BWp4XdKkZx2Hbr8qRsMUXpoiwJA49O3zGD2Pcfei3oTuLggECSDiROf/wCvtFaw0/mImAwDKZxnEEnvx/cVG0CrGZEYE9ATzPXmOQM9MgvqpEtNszPE9AHVujDIiYEdR9TzWf4l4le01lTsDEyCxEkFeV59c1v35WRkRx5ftjgSC3oeuKlb2OuwqrKYkNwDwOOOAJBxnAoKfcLh2AtJeTWWg64uIzIZBAaACIBnbIIPOM8xV1pIA3COnyPBk/eqhYXTPCLsU5IUfrJ5jrzFa2j1y3AUI+JTB/8ALnn86vjlX8Epxv8Akt8OQvbvab/8qlkH/stjcgEcEkbfka5iK3/DLzKwaRuRgQfVYOaA8ashL9wDjcSv+V/On/1Zal4iO99xsb9NAE1FnpO1B37tLjxagTyUX3NRQN/WxQmovmsnVXjXR5CRHzmzWfxEd6qbxIVgteNRBJ6Gt5aNrZvf4kO9SHiI71hLZc8A1Iaa5/K32raEDUzb/wAQFKsX+EufyGnraIh1M9ItPRlt6ACkU8nvUlKirjZph6W8Vklj3qLE9zQeb2CsRp3XFBXGocmo1GWSykYUXg081UlpjwKLt+GXCJpVbC2kDk1lahjbJMeWZH1rfXwtqbWeCyhn0p/Lmk3QrlFujn7d1W8xkkkcGIo3Toeu4gkCCVgdTP0zWZqfDrli6hObW4T8iczW3rdF7l4bdBgrxBWfiEnkdR60EnJWPel0ydu3sIETPBBxuYnbnikyLMEmQYg/CVEyPUZ+dMjt/KPiXpGYnNStvvMFYbaTORAM49T/AL0pVF9mxbBORzIjoe3yFTNhiCdxjn+8Yoe1p45AIAgMMY7GTniirIdTLCfTJH/y6fKmjIDiB3NIGBEgmBInMdDzVFlSAAek5IOSOlbd0K8ALtb1GKqu28Hkgdeh/vH3p37gXsNo9SbqbFgOnEhsrzyMdTjPSrdNfBIwQw/X0HIPpkzWZfkNM5AmNwwegiPWo3VNwyIS5xP4WPALKMSY+IQRPpFSvoM49TZ1sEzx+nTJkR/NzNAosMD8uQP3JHpxmgbHiTq2y6NrCSDgghSVkMPizP8ATtqAB18oBxMyQfTI+vWhe+4Ohq20D24P7wDEH5TjsK5LWm5YvL/KeI+f/Fa2m8T9ywW75QeskiB6nv26Ub7Si09lHWGYGcHAEcn74+tVjNxZKcVJAVjU7SZxOfv1HpmrvEtM1y1YujJPvLZj/wBRBWfWLkfJVoAXkAUPOVJSB5lUEqGB6jcMg/lzXSex677Gotn4rTrdg9VvKFkf/rB+tdmdJ4HOPQ5INqdMwP8AB2YTBrO1nhDr0mvSU00jFQvaEEQRXiQ8ZOKsdqzypvCXI4qzR+zDMfMMV6UnhQ4ipiwqjpVv/RdboVY11OW0Hslbj4B9qKb2Ut/yiumtPA4qFzVRQXjBqRzlr2aQcKKLXwBf5RWq7tG6MU9q8YoT8TOwJIyP8BXtSrUN+nqHnyHOL1qwRHBqp0MTXQPoVIqtdAAKsvF6uDatzEOngT1qxrG4DFaqeGEsBV9zQ7DzNJPOqTDrMq14WWE0VovB+/zrU02nZsTFW/wzIDSwzdb2E8x0LQ+HKRitO1pRxWLa1zpiMVZc17ggjg13rxsdKXUhTk9jXbw0ChvEdGDaf0BP2zUW8ZZAAQTNDf4sTyvOPvV5/wBQx+W00aEHqvsZOvt77cEAgjtW/c8HW5p1ttyEXa3VWAwRQHh2k94NvY0Z/FMBAOBj7Vw4vHRxLdco7/FRtJrmzhblo23KtKsDBjAkR06SZyPzpS8BYn1kEmTzj/bk1teO6Q3AbgksOQpgkdwOpHbrXOC6p53Y6icY6rM/rRhljkVxGxztbmhaNwMASYkSZA9ODj9efpRzXihmSR8gMCfQKDMVjaa8qyCSR0nBH1JomzeCfCrue0qfkcd+KdMrybP8YrQNjZ6heOOn70mCtmYROmMmDgnv8qA0/iAGCFWegP8AQR96LOrmFXI6kz/9V+vWn1C0UXLHEQoJnAyxHQegjn0qFvTwZ/CsGYiSoJMD/UCfnVv8WZBETEAA4A6/PH0+dUXdTtbPmO1V9BnM4zjn5ClaQybLNTp7bptcAr07wDOPXJH0ovTWEvMWaQ/AfGdsAErwZznnjI4rnb+uOxR+KS0Twhnp9R961PZ2+zPGBFw/LaROPqD+Vc+eXpspjSvc1vENOVjcFcIT5x2I4KmcAhep46TQGotgJtX4Wkj0MmR9DIroVtbpzzJrD8S8PNoFgQbROf8A1twG/wAh4PbHQVzY8znsyGLMm6Zk6pNyIsLvQMA2eGJJBIz1P2+daPs/4n7jUoWPkZPdOeYRyMn/ACkKfkp70HccfixH3kUBrHiPWve8PvHkjmVM9U1di4pZVGVMH5+lJ1YIGPpWb4D4+dVpwQZu2l2XhyxVcW7sdRGCehAqy2WuDnFeJ4nB5OTT06EWqCtUSsEZmh2tSm+c9vrULtx7ZyPL+tRbUCJ6GpJJXYLRYtyV4qO3BDUHeLRiqRfYjzTIoRe7tcActtjW0d3chTnp9KpZdpjmqkfA24qh7vXJOM/rTSk5KjXSLH5pVcbaHJY/39KVJT7h3MhrkyZ4q9L+AYmh7VqUiY9KgGKqT0PB+VMo2xUqCtTdMSMRVSsB1mpi0LkEH5zUPdYMQYOfpRkk6A49S9NU8QFPzrSva0FUWJB5NBaXcADiCOOtTtWyikEetZRUVsAg90EkBcCrNBqbYDMRxijLChl6b5oW94VLGY3c+n3oaEpKSHi2tyzTX0dCuwbskH64oUy5EL86JuW0KADy3F6jhgOar8NWS0SJ4J4+laclJ8dBkuwvCkK3ypBEwfuIxWb4jp7ltCFM5PPMdPrRbXimqWTMAc9QM0f4rpxvJE7W86j0bP8AX7UJY4yjFrudGXeEWzmdBuYAMalr/Ai+57LCRyuIb5Twa2NPpU97tIO3JLD8hVb2thfbOyefnU0p423E5oy07o4YsynacODlWVv3mOP0qauRksCJ7hQOnIGflXTayytw7bqBgBzwwHoRn6UJf9kWIZrFyUVNxmJiP5gOPpXdjzqS3OpZ41uZtvXFyQBbCqOSZjPMY/sUn1BKwWkMYJAIB9J6447QCOlI+zWpWz7yLVxOfLdeR8wQox8qBu+D6ryzbEtkGV49ASCPrVtcV1G81MLGo6LKJ/MxE+sfyjAyP6VnanUyV2mFBx6wY3N9R9Yp9b4dqASzqQRgkkeWewmPqKL9mfZ9tXfFn3qW5UnMkGPwjuT/AFo2nwMpWrMxm3u0Ak8ADJaYH25rtvZ/ww2rS7sMZnrntNP4f4QthHKqCUBDOT5l2k7ljpBmntXLqqXuXAFJ8i9x3ivN8Tnv0L/u5KWW+OpoWrd0sADAOJoy4qokGWfIYETP0HQ0F7P+I775Xoo3Acggcz2OanqfEhcuu6+RZgepHM9s0YbNpcohzucx7Q6U2QrjKY45A/lPyHB7Y6Zy7q7hj6V2960bqlWCkMpxyWE5IHcc1xOq0TWCdsvZOVcZ2g9G7R616ngs6XplsxnJy2YvBvE30Wpt3kJ8phgOGVvjQ9DI/ODXqdnU27ln+IsjyMMr/I+JU9viX715lc8N2WU1LMu17jIq9SNk+8EfhBgGe4rT/wCm/jFy4blhUNwFHDDhdu0w7HgFc+pmO1eh4jHDJCpc8olTTo7B9USdrD4enPIn96qZFUBgZnkdKVtLyrLW4tsZ3lc8Rz2zNNb0xCuzr5EA4PMmOPnj6GvnlF6uDN2T1V0bSB5R09flVFq4AVVx5c5/rTC6rQOnIz+vpV97TBrRJJBEEjqJMT8jTXbukauoFc1ChgFOOInpMimS9gEHBn7g5FR03h1pAzGGc/ACc/5v77U2ptrsIPAYNjkHrTuPWwEjeNKoJoHjymV6GeR0pUPKkDUwD+ITEt1+tE/wW1viJMfCeM0O2ntq0ucQSAeoJwcf3irLkOAysS6k8dByPpE81owVNjamD2rjSfLKnGDitG3ZDKGHQw23mI/v7UEdT7vaZGe/H/kD0n+tEaS8s+U7dwmAJE959e3rSSTe7BFWXWkALbS0BZPp6fWjrd8XSiLO4A47x0JqvTPNu+7BZCqiQwzubJPoAJoG0ysyuLgTaInAIJB6dRx96KjpS3GNK7qGttEDuB070NvuORs5cwZOB3ohdWgYAPucEjdGCsSYHQ1nL4goJXytBYCfMBIGZ79qCir0mdJbMuvKUcxk4k9PWK0g5s4cGGEz0+lYD+KNebdbXzcNHw4wDPTrWp4V4Xc110EEBFkXDBCfRCfi5ziisFya6s0ZLsB6q/7y7IHwgcenatv3Za3a3fFtbbnlQeJ6HNZHiNrZfe3YDG2DAkHMc9O81Zp9XACOCF+oKz1WrPBso/LO+KhKGmQTfvtatgmShO1hHnQnBOORWP79kYqSG3GNwONvQxW6CXWfKymQM55g4Pr+1Bf4KC8FI5/FH2oLw7mvUjmfhqdxkq99mZt/VW9wJbK8g8H1DdvnWxp/ERbW7bALG7bZEExt3Ax8xnEUBd8ItgEMoKw2dwPmAJCx3Jiqm04eyrADyMzKu4IQqjz7T/KCN3TgxUvKWKlF/PnchJSjs6BLWtKDaELIwhtpmSDBxyDkTRfiEi2LjYUCBubzQw4CjBmhrj3Pdi/tVQrTvEeY7pbaDljAyROAatX2eZrrhi1y2FLhRmTEwuZAJBAj070vkZGlT+fehXK2cz4l4nd1DJbSSoIA/mgdCaN8EsXrOoS4vlKk5OcdcV3vhXstZ01ktcAbUMDx+AHqfWD+dZ1vQidr7uo3CBEfPmuyGPZxXKO/DlpVI0fENPbe7/EIYLge86o7dZH4WxQWs8MtOweJI5G7B/pUhorlh4DhgekSSPVP7ijPDfEFUksvuyFO6SCsSBJj1YfKpeTGeR7063A443/j8+jBNBo7aI7raKdNvVgcHIzmhNXo7bOPdh0BEEHJnrntxzXQeKXrNlPeNZZ+oFtdxbjIA6ZEngTWHrPED7wlbJRdjETuglfiIBAxHETOD3qL8KsKlctX5+9WS04r/wAmvp+im/a2JCMSVO7dMHH4P39c0Lb1x2uVBUDzFTgMRhzkZiZj51dpna4is3kBDlWVWMFPwsC2fp26TNbfs1pk2O95F3T5DuMxy3lmMmM0mPA3spV/wE49Yu3/AALwT2Us6mzuu6UWywJnAYgj4hBx1x0rpfZrwOzokNuwsAncZySYAknvAH2rn9H7YKl0pHlJME8c11Gk8Rt3RKMM9K9bB4jFL0p7obN4fNDeXAZqEW4hRxKtyMj8xWVqvBbBO6GBx+IkEDoQZxRpah9TdgEmr5Enu0c8Vbo5vx/SWgd1tQGz5RiY5yfQj7VkW9WGMs3lEgjiY/D6iide5LFSVAKGCScOxkT6YHH70Nr9OFCLuUCGnaScwIbGMET6hq8fTctb2/BXMtM3FdAa9eVioQnadxjqomRBPPT86o1OqaCUJW5EKSAVMgNLHiR25FOZDBCSAc4XzwNpLmOBmSOg+9R1WmufDG1wwJ4wvD46tOz6TTQcm7SJOkiWm8YvBQPdgQOkR+tNV9jw/wB4odeD3ZgexkRgyDilRfm3wvuLXuZ13SwFUncBJHXaepBHIOcVO5rNsKIG0MvlGIPBHUcjmsx9U5ALswHQKpIER8cYA+ZA45pw0AM+bcgkIF8y8HOByOAOnPejTb3QdSSpBb6UBSuS+4HaZDDytu691Wl4e5nAkDykTxgkHj06/wBKjbS4oMOXXYjKzbWbY27dChQwB/7axkA2zwZoyzrShG6CrYYqQI5BYA9ARPJ4rTW3Fir7Fh0pbcSSQybl3AyoVZCmMg+YY7EGqBoGVDdmQAB/NBO4SYmIIjPz6ij7PiK5b41YAGIBLCQIwCRIBz0GKG98sNtHlgwBuBA3yQY5GMyQfN8xSRtLdBbVrcje0oVJDKrRAaBktBDCeVIYAdadGS6ggorkAKeEbcQu5jjCn5xmMCKrv3CQo2ht4GzkCZIIz8OPrFNbT3KqbZKl8yABGVIbsMAmRPJ68CKSe7Zle9E9fbNu2VRio3GNoBYwTGcdAK3fYzxnZpHtufdsr9YUvumfM3PH5jvXP+E6cFGYkEkA+ZhI8/xm3gyAsQP5uINQ/iX2mBtCyAAFKrtnb5hg4mcCM8TVoNRbS5KxnJLdWbt3xFSVCyd0nkHgxMjB4NB3/HCq/hZWLAbtpAI6cyCc1Xcfa1vC5Uk7YYYIBkqZUZXjuYOMSNlDG4BlUAHfhuIEPxAg/IA9qL8RKb2f2oWWWXCBNVqnTBKKWBIbcV25AAKxPQhgJgxkxm7+IuvbBO4y0blKny+p3R9TFXKyXEwC6eaSQAVKkgMFPDCIJHYEzBLV2FZAwSQTtJZiQv8A2wxBkGAMnnGAQaTz86XpYjlJ7DaGyXtv7x9yrkrbO5sZgEcnIADfzTij7VkeYxtZ1VFwfKAZUKrd4IntOeaCfUqpUO4DlgV3GU8+5QxJXyznOes4NBNaus4BbCv5gASRtJLfinpyvaOlczxZXLWKrXPU3jnBtoxClepuBWgMsLj14/CR1ojQMbQ2AAkAqpJ2tslT2lYjgDqBise74g124ynJBZZAO/gECHEMdhmRIOODmtW7NsKpllhn3Qfw9ZX8W05HXdHemUZxXI9degMLzozBizTvKScgEgwD28wGe80Nc0d5pUHzFAqmQ5PTPkzgghgeQMwa0NS3vF8u6TII2yOqlR+HMiDHQH50WtTuUBVAMHqY2MsDaAoOOe+TOIqXCtjJOqsC0aC3c94Q+3eNoDHzIy7mYoCJyVUAk8EQOToW9WjAM+1cQ0A7SLnkYDtM45jHzoXUooC7RIDT+IgtbyAdoIPCYPMdYptPdE7mWQxCnM4wEaQYULExM4jrFPpTqUW0Jcr5E9lCbPvfetsuFQyMwLKwMRtyslVyRMiPU23NULiogdSVYMzhgQGXBEHcWyDIPWBiIqaWfdi4mGBWJaSIPm3KDgTP4ZiIPrFGCRnJ3bDn41JJU/8AkQwjPKrgRTZUpNOXPz5yGurCdTq9263aZlAlSpXaSRAbhsYdhB74zisu7ZwqpuG6E5Ih8AiCIyc8j0q3TXmYqQqhX2lQZ+Iru24Bg4YweQYxmnTSO0ScSASGDbDGdwByM5Bg5ECFpHietqtufoVxznjeqJjNpWKg8gRkftWl4ZqXtnykgVCz4bdjzrtgAQqwhGAYJIOBuGRGJHBom5aKWwyAm6si5ObQbqZ+LHpjjjMI8G+zpr58/J6UP6i2mpo6rReOjb5qA8X8ftnBeB1jJrnrviu+VgBvL8M7STunJAj4D+VD6Ky173bAk2878ckCYGcrwMfLFXWXK1ok9u5Bzwx9ceewrmu+Mkq21ixhTG14QA54wDjMjHEir3bghlHlgEMSN8rz6HBnBxjgitP+BCIYDSQkiAxEDaQoETjM+vpAF921sEu24ceTKjB+HGQIEyCPN1pow1Nrnp9KPPduW5VprzOxw8egYEMB5QGMZYKcTGBnpRA1G5gTkiBugwvB8w5GGGQfsOBtQzhQ6gSCVaCOpnd5ZkEbsHgjjNPb1rEpPDYIiJcN8LcgAiMZ5x1pvIvag8IPtkwMFvWQs/6Zx2+lNWZqtUEdlNu5IPQqQQcqQTJyCDk9aVb+3l2+fcW32ZRpLDlQ9sjlpGTKgBzyREKHIPPlGJioM/vIET8iRJOCMk4kzJJpUq6YpVwaca0+5G5eYqo3eoPUCWggkclgTxj14CdT+Np4XAEAj4QAe0DP/NKlRlFIllbTJC3yQWAGZB46COvSY4MVctwsskLkklh8WBAAJEfKRifrSpUNKb3FhJqiq5eQiGzzMiYBIXaBEZY8/tQzXC21d5hAAVbMRwJj1bvzSpVKKvYKbLhchlLywOBJx3g8mBuU9evEmTb7F3AUruEwMwFXIUHGZJ6EZpUqMUvMXuv0HW47FepRNqQCGWZnacSeIUCJ+vr2N8PukvLndbBaAVBgBS4Iz2AgdIpUqnqrj3NCblJJmpf0uBsgMohe+VJHm9Nx4j4QewqNrTuUEkHEemCuABEczOPlTUqg8jaTfzc62l+fwNf0hG1QYkDAVABBM4gSMcelR1mmRrzhYF1dqs3mDbQpIkiJ6xDTBPULCpU2KcnGyUd+TSdLmwEASQFJHOeTlsnCj/Tz2Hu3WW2qmfhUEYO3bM8zOYH0mlSpZRqv5/f6DLkG06zLKsY5O0HaOcKImWOflzE1aHVQfekKV8vErkHbIUf6cA4IGYkKlRb3+/8AoEN0vdi8P0rI5V4ZHXK5ltu5twJMKdp/LESRWrbZFt3mP4ACWgMYZxtYA4nkkQYjrilSqmB64KT7P8G7+36BbIMjccFWIKkkgTKsCwByCBxgwfSrbGgZC6HzDO3ed2IKtk5zHFKlU9WqH1Hkq+4CgO4jacscyI8sQSvU8if/AA7EUYbQYsAD7xSvmJAPnEBpA6cx6etKlQkt0/dBrZgF3VAFgGJKqxPlAJ/CSMwJ5AxwAaWmh7dw9Nm5CJU4KkkwZBgPSpVkld/OqJ36qAb2x9pgFiCC+NxOIHwifLtzPQDpUruptAlhuD2/i6A8xgYAz0FKlQ5EjJhRfexAPxrgHgLcHk+fX7Co2biPNoBdyySsSAFPBLDJ9aVKtBeqimPdsaxftFcKcEJMkHMkdccHrTaW0CrMhxMkHv09D9u3WlSqm6yKN/NwRk+SAsv0uMBgck8Y5pUqVN5011G1s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86021" name="AutoShape 18" descr="data:image/jpeg;base64,/9j/4AAQSkZJRgABAQAAAQABAAD/2wCEAAkGBxQSEhUUExQWFhQWFxUYGBgYGBcYFRcYFBcYGBQXGBUYHCggGBwlHBQUITEiJSkrLi4uFx8zODQsNygtLi4BCgoKDg0OGxAQGywmICQsNC81LCwsLCwsLCwsLCwsLCwsLCwsLCwsLCwsLCwsLCwsLCwsLCwsLCwsLCwsLCwsLP/AABEIALcBEwMBIgACEQEDEQH/xAAbAAABBQEBAAAAAAAAAAAAAAAEAAECAwUGB//EAD4QAAIBAwMCAwYEBAUEAgMBAAECEQADIQQSMUFRBSJhBhMycYGRQqGxwRRS0fAVcoLh8QcjYmOSolOTsjP/xAAaAQADAQEBAQAAAAAAAAAAAAABAgMABAUG/8QALREAAgIBAwIFBAEFAQAAAAAAAAECEQMSITFBUQQTImHwgZGx0XEFFDKhwRX/2gAMAwEAAhEDEQA/APMQtOFqyKcCoWLpIBafbVgWpba1h0lW2ltq7bS20GzaSoLThas21ILQs2krC1NLc8CtDS6CYLcdqPtIWOy2oA7/ALzV4YJS5FbSM7T+GFokwTwBlj9K6v2c9m7JMX7ZPzfaR9JoZ/EFsqFtcT8X4iepntQJ8SeZn1nr8u9dn9vCCp8kVkcnsdr45/02sNaDaR9tz+UtuU/fINc5a/6danbLlEOcE/qRRXgntGytG5jx5SZB5n1EV1+h8cN4qFIMRIYcjr1k/nXPLClvexaLvoeen2HvqwVrlhSeJuc/lWxpvZK5sCXbVpwMb0aHA6HjNaPtH4ETcuXrLLsMMqLggn4lAHbJ4rDt+O3bYCyedwPDQRwe49KdeGhKNxe5PW4v1IxvHfZi9pmMozWzlXAlSPpxWOFr1Dwn2mZrIWJKt3GQMEgdeuKK8U9ktNrQXsRauESCvwseu5fn2zXHODi6Z0KKatHkpWm21o+K+F3NPcNu6pVh9iOhB6igiKRgor204WpxTxWTDRDbThalFPFazUR2022pxTxWs1FZWoEVfFVsKIKKYpEVOKRFA1FZFNFWEU0UUaiuKaKsIpoo2aiEU1T20qxqKwKcCpRTxS2PQwFSApwKlFazURinipRTgULDRDbRVhABMSeldH4XpRatElQWNT8N0gM7lHee30rrxYHs2QlkXBmeH6U3CJwBzjFdLb0oS2SImCF/c0xYYXAHBNDavxRdxQTAXaP616GNKHqkc07lsjmtc/nycVZbAIyOnaqNfzniqkvyAPvzn7VOeWm0VhDZMK01pePxdu/1orQav3bSzGZnrI6SpHFDKQehIHXsaldEGYngff8ASkclSfQZRdtHb3tcNTp92QyEecHkiRJjrHXrmuW8S1JlZ9RHY8nHrk/WqNFqHG6Cw3DI3SpA6EDrQviNwF4BjrniY4mjilpjXuDJG5WXaHmVENH3Oc13/sz4iCgI8jD4uIOOcY6V5kt57ZxwCM8gT0/KrzrSWEErmQRwCaTKlJV1Gg2tz2Lxbw+zrk2XlO4fA45zBwfXtXkvj3gz6a+1lgZmVx8Sn4SO/wDtXVeB+0LsdjFZVR1AOOgHUfLNdbd01nXJaM/9xJKtP4gIInqP6V5+RNM6Uk1aPFYp4o/xnw+5YvOl1drST6EE4IPUUEBU7NRGKUVMCnitZqK4pwKlFSQUbNRHZVbLRUVW61mwUDFabbVxWokULDRVtpiKtIpiKNmoqIpoqwrS20bBRVFPU9tKtYaK9tOFqYWpAULDRALUttTApwK1hohtpwtWAU8ULNRqWPF22bSJ29fSiNJryxkeWenesQCj9JY6n/iuvBllLZvgjkxxW4XrLpaOkn9OTQWn0pdmcnABbP5CrNZICA8s0A/Oc/LFFFIQg/iMH/L2/WuucuhKMepj3cp5uZ9enI+xoW2doJHU4PGCc0deub5HA4B6dRnsaEIWQGk9I6k+gn865dbXUu4phVssgBy09O/1q5VVpY465/SaidPtXcDA5z0qy2CVl4IPXt1xHPFZT7Gce5RZuhckiCcFec9xUWZiCwiDPSaWoI3HEiMdPnVRAgjvys59KpF0rEat0Pc1ANoiIMyPp/saC01yOsHsc/2aNWyeGEDvmB2/5qo6UmAOcz9PWndiInp7u4w0hpwx9P0rrvZT2nGnOxx5csGJwGOQPTvXHEEABiT19fSftU1vMI/EmJ4nipTint0KRdbnr2q0NvxTTBmI95Eo8eZGj4SOqmK8s1uguWXKXUKMOhH5juPWun9ldS1u4IYxEr2O2MH6V3Ptn7PDWaZblv8A/wBVXcnriSn1xHqK4skHF7cFlJNHjAFSipRSqdjUQiktTilFazUPUCKlSNazaSsrUCtXRUSK1moqimK1bFMRRsFFW2m21YRTRRs1ENtKp01azUQAp4qwW6fZWGSIAU8VMLT7aFmohFOBUwtSC0LMRtjIospnJgFsesD/AHNDhanfSdknqcemI/MfnXT4WdSZLNG0G+JICts5J3CY/ao6pyFUgmAcxz6c0tQ52QOUI/p+9Ttr/wBsb2Bkg/7VWT2sEVvQNb27TbYZJBkYGYj96EAAJkRBxySD0MAUXqlXeCwmQMjoP2qrVnY2wyQwEH0+ff8ArUNTLaUErqfeKUjcOD2HUUrOlKAyRtGY6Aj1oOwrLC7tqj0BntW3omB8pjacHkY7EVot3ZmlVGCzMzb8gRxzjoPWoXLWJYQZB9c9IrU11hfgkDPfnOKs0tpfKMx35FdCfYi13BrdvdBmeg6GO0U1m+iuQTAB9ZntFGm0s/Lr0iafSaIXGAPGY6/InvFbVVArkFtWVfeR0JFDLoyGUNlW6dvkB2rpNH7PPJUDYytkNAmMkQckQQQeP/lWlqPZWfKWUE5ndMTBkfUFZHMCg8nQKj1MTS6baJTIkArk7Z7HsefqK9J9ldbvHJIgQO3Tg9sfavPdF4vo7WA5IUfEAysCDxBw6mAckEEEiZrZ8D9pLKXA6vz8SwTHeI6cHj+tc+WE27orCUFGjP8A+pfgy6fVbkwl5d8dAwMOB9YP+quSivU/b42dXo/e2nVmssGifNtchTg5AyD9K8v21GSpmXBXT1KKUUoSNNU4pRWCQpjU4pEVjFcUxFTimisArilFTimiiYhFKpU9ExZtpttPmniiwpDBacLUwKeKUJALT7antp9tAxXFT92SVPTg/KefpS206FhEdP3xkdRVsMtMieRWjVsWIDyJOJ+R5/Saztdp26fDMjsf96OuOQoI4YbT/wCJ5Uz1HOfShtNcdUIYAif+CO1PJ07NFWqB79/IIEHjPHqKTwwAcgOOD8/SqrdzexWeDI7/AN/1p9FZ23IIlexBgT2jihTfI9pD2ldsH8PeOnyovS7isnjmAKWtASCJBOI+fboaK02o2AY3TiD/AE60FSdB3aBNQgJ3kRtBx/tzV3vgLYO3aZA/ftRN6xvJbE9p+fToaE8UJ2Yjb1z6duRVdVIm1bKhdG0kZBB+VR8H1TI0hto6nn7CgLF2RtjB/vI+1F2E29P7+VBySYFFs0rnidwuGa68qCFf8agn4SRmPSh7/izKCyPlZjJnGSAPlOKDv2yDI/LmB8+aovWd64ie8mPSegijHI0wSgmjPbzC4h8oc71gCAVDbAvznbzzt7mANJdM4MZ/T/itlLaPNu6sMD2gEj6fn+XWq7ngZV5SCPXjPoPn2HHSqRzdybxdjX0GtuKCQdxAyDkFTzzg9ea1j4al9d9j4mkhcxgSywfhfnHBjEVzuhVrbFWwRwf39e0f0ra0Fw2zIwog47xGe+YP0FGeNTWxoycXuZpSKW2uq9q9CjWrertx522XAOJIJR46EgEEeg9Z5evPaadHTsR2022rKVKGivbUStXGoMaIKKitRIqwsKgWFEBAimNSLCmkU1AIRT0ppVqNYZ7umKUWiVM6Ymq6L4F10ARTijP4E96caA96R45dhlkQHTiim0UdapazFI4tDKSZA1Ejtg1YEpe7rIzFpL0blc4b0wDzI/2prO5SwkEHjPFLZiOlB+4E+VvMDPz9KdOxOBOxLttXaQMkfuKVjVvv2HBIxPWKquNuuRlG6HvHeKu2ggTllzJJUAn1iaV7VZaL5oNF5zhwIH69qt0qLuJg9Jn8P3+mKXmCgjaTIkDOZ/OmcB3B2STJ3TAx1gj+8UFKh2rQePKSCcd+OeRMEgUFrLIIPHHcQw4+KrRuiN3Mx9OIio37JZfhgxBj9+1WUrRNxpmBo223QD2P0re/h8BhwevasXU24IJztwemDwSY9BWp4XdKkZx2Hbr8qRsMUXpoiwJA49O3zGD2Pcfei3oTuLggECSDiROf/wCvtFaw0/mImAwDKZxnEEnvx/cVG0CrGZEYE9ATzPXmOQM9MgvqpEtNszPE9AHVujDIiYEdR9TzWf4l4le01lTsDEyCxEkFeV59c1v35WRkRx5ftjgSC3oeuKlb2OuwqrKYkNwDwOOOAJBxnAoKfcLh2AtJeTWWg64uIzIZBAaACIBnbIIPOM8xV1pIA3COnyPBk/eqhYXTPCLsU5IUfrJ5jrzFa2j1y3AUI+JTB/8ALnn86vjlX8Epxv8Akt8OQvbvab/8qlkH/stjcgEcEkbfka5iK3/DLzKwaRuRgQfVYOaA8ashL9wDjcSv+V/On/1Zal4iO99xsb9NAE1FnpO1B37tLjxagTyUX3NRQN/WxQmovmsnVXjXR5CRHzmzWfxEd6qbxIVgteNRBJ6Gt5aNrZvf4kO9SHiI71hLZc8A1Iaa5/K32raEDUzb/wAQFKsX+EufyGnraIh1M9ItPRlt6ACkU8nvUlKirjZph6W8Vklj3qLE9zQeb2CsRp3XFBXGocmo1GWSykYUXg081UlpjwKLt+GXCJpVbC2kDk1lahjbJMeWZH1rfXwtqbWeCyhn0p/Lmk3QrlFujn7d1W8xkkkcGIo3Toeu4gkCCVgdTP0zWZqfDrli6hObW4T8iczW3rdF7l4bdBgrxBWfiEnkdR60EnJWPel0ydu3sIETPBBxuYnbnikyLMEmQYg/CVEyPUZ+dMjt/KPiXpGYnNStvvMFYbaTORAM49T/AL0pVF9mxbBORzIjoe3yFTNhiCdxjn+8Yoe1p45AIAgMMY7GTniirIdTLCfTJH/y6fKmjIDiB3NIGBEgmBInMdDzVFlSAAek5IOSOlbd0K8ALtb1GKqu28Hkgdeh/vH3p37gXsNo9SbqbFgOnEhsrzyMdTjPSrdNfBIwQw/X0HIPpkzWZfkNM5AmNwwegiPWo3VNwyIS5xP4WPALKMSY+IQRPpFSvoM49TZ1sEzx+nTJkR/NzNAosMD8uQP3JHpxmgbHiTq2y6NrCSDgghSVkMPizP8ATtqAB18oBxMyQfTI+vWhe+4Ohq20D24P7wDEH5TjsK5LWm5YvL/KeI+f/Fa2m8T9ywW75QeskiB6nv26Ub7Si09lHWGYGcHAEcn74+tVjNxZKcVJAVjU7SZxOfv1HpmrvEtM1y1YujJPvLZj/wBRBWfWLkfJVoAXkAUPOVJSB5lUEqGB6jcMg/lzXSex677Gotn4rTrdg9VvKFkf/rB+tdmdJ4HOPQ5INqdMwP8AB2YTBrO1nhDr0mvSU00jFQvaEEQRXiQ8ZOKsdqzypvCXI4qzR+zDMfMMV6UnhQ4ipiwqjpVv/RdboVY11OW0Hslbj4B9qKb2Ut/yiumtPA4qFzVRQXjBqRzlr2aQcKKLXwBf5RWq7tG6MU9q8YoT8TOwJIyP8BXtSrUN+nqHnyHOL1qwRHBqp0MTXQPoVIqtdAAKsvF6uDatzEOngT1qxrG4DFaqeGEsBV9zQ7DzNJPOqTDrMq14WWE0VovB+/zrU02nZsTFW/wzIDSwzdb2E8x0LQ+HKRitO1pRxWLa1zpiMVZc17ggjg13rxsdKXUhTk9jXbw0ChvEdGDaf0BP2zUW8ZZAAQTNDf4sTyvOPvV5/wBQx+W00aEHqvsZOvt77cEAgjtW/c8HW5p1ttyEXa3VWAwRQHh2k94NvY0Z/FMBAOBj7Vw4vHRxLdco7/FRtJrmzhblo23KtKsDBjAkR06SZyPzpS8BYn1kEmTzj/bk1teO6Q3AbgksOQpgkdwOpHbrXOC6p53Y6icY6rM/rRhljkVxGxztbmhaNwMASYkSZA9ODj9efpRzXihmSR8gMCfQKDMVjaa8qyCSR0nBH1JomzeCfCrue0qfkcd+KdMrybP8YrQNjZ6heOOn70mCtmYROmMmDgnv8qA0/iAGCFWegP8AQR96LOrmFXI6kz/9V+vWn1C0UXLHEQoJnAyxHQegjn0qFvTwZ/CsGYiSoJMD/UCfnVv8WZBETEAA4A6/PH0+dUXdTtbPmO1V9BnM4zjn5ClaQybLNTp7bptcAr07wDOPXJH0ovTWEvMWaQ/AfGdsAErwZznnjI4rnb+uOxR+KS0Twhnp9R961PZ2+zPGBFw/LaROPqD+Vc+eXpspjSvc1vENOVjcFcIT5x2I4KmcAhep46TQGotgJtX4Wkj0MmR9DIroVtbpzzJrD8S8PNoFgQbROf8A1twG/wAh4PbHQVzY8znsyGLMm6Zk6pNyIsLvQMA2eGJJBIz1P2+daPs/4n7jUoWPkZPdOeYRyMn/ACkKfkp70HccfixH3kUBrHiPWve8PvHkjmVM9U1di4pZVGVMH5+lJ1YIGPpWb4D4+dVpwQZu2l2XhyxVcW7sdRGCehAqy2WuDnFeJ4nB5OTT06EWqCtUSsEZmh2tSm+c9vrULtx7ZyPL+tRbUCJ6GpJJXYLRYtyV4qO3BDUHeLRiqRfYjzTIoRe7tcActtjW0d3chTnp9KpZdpjmqkfA24qh7vXJOM/rTSk5KjXSLH5pVcbaHJY/39KVJT7h3MhrkyZ4q9L+AYmh7VqUiY9KgGKqT0PB+VMo2xUqCtTdMSMRVSsB1mpi0LkEH5zUPdYMQYOfpRkk6A49S9NU8QFPzrSva0FUWJB5NBaXcADiCOOtTtWyikEetZRUVsAg90EkBcCrNBqbYDMRxijLChl6b5oW94VLGY3c+n3oaEpKSHi2tyzTX0dCuwbskH64oUy5EL86JuW0KADy3F6jhgOar8NWS0SJ4J4+laclJ8dBkuwvCkK3ypBEwfuIxWb4jp7ltCFM5PPMdPrRbXimqWTMAc9QM0f4rpxvJE7W86j0bP8AX7UJY4yjFrudGXeEWzmdBuYAMalr/Ai+57LCRyuIb5Twa2NPpU97tIO3JLD8hVb2thfbOyefnU0p423E5oy07o4YsynacODlWVv3mOP0qauRksCJ7hQOnIGflXTayytw7bqBgBzwwHoRn6UJf9kWIZrFyUVNxmJiP5gOPpXdjzqS3OpZ41uZtvXFyQBbCqOSZjPMY/sUn1BKwWkMYJAIB9J6447QCOlI+zWpWz7yLVxOfLdeR8wQox8qBu+D6ryzbEtkGV49ASCPrVtcV1G81MLGo6LKJ/MxE+sfyjAyP6VnanUyV2mFBx6wY3N9R9Yp9b4dqASzqQRgkkeWewmPqKL9mfZ9tXfFn3qW5UnMkGPwjuT/AFo2nwMpWrMxm3u0Ak8ADJaYH25rtvZ/ww2rS7sMZnrntNP4f4QthHKqCUBDOT5l2k7ljpBmntXLqqXuXAFJ8i9x3ivN8Tnv0L/u5KWW+OpoWrd0sADAOJoy4qokGWfIYETP0HQ0F7P+I775Xoo3Acggcz2OanqfEhcuu6+RZgepHM9s0YbNpcohzucx7Q6U2QrjKY45A/lPyHB7Y6Zy7q7hj6V2960bqlWCkMpxyWE5IHcc1xOq0TWCdsvZOVcZ2g9G7R616ngs6XplsxnJy2YvBvE30Wpt3kJ8phgOGVvjQ9DI/ODXqdnU27ln+IsjyMMr/I+JU9viX715lc8N2WU1LMu17jIq9SNk+8EfhBgGe4rT/wCm/jFy4blhUNwFHDDhdu0w7HgFc+pmO1eh4jHDJCpc8olTTo7B9USdrD4enPIn96qZFUBgZnkdKVtLyrLW4tsZ3lc8Rz2zNNb0xCuzr5EA4PMmOPnj6GvnlF6uDN2T1V0bSB5R09flVFq4AVVx5c5/rTC6rQOnIz+vpV97TBrRJJBEEjqJMT8jTXbukauoFc1ChgFOOInpMimS9gEHBn7g5FR03h1pAzGGc/ACc/5v77U2ptrsIPAYNjkHrTuPWwEjeNKoJoHjymV6GeR0pUPKkDUwD+ITEt1+tE/wW1viJMfCeM0O2ntq0ucQSAeoJwcf3irLkOAysS6k8dByPpE81owVNjamD2rjSfLKnGDitG3ZDKGHQw23mI/v7UEdT7vaZGe/H/kD0n+tEaS8s+U7dwmAJE959e3rSSTe7BFWXWkALbS0BZPp6fWjrd8XSiLO4A47x0JqvTPNu+7BZCqiQwzubJPoAJoG0ysyuLgTaInAIJB6dRx96KjpS3GNK7qGttEDuB070NvuORs5cwZOB3ohdWgYAPucEjdGCsSYHQ1nL4goJXytBYCfMBIGZ79qCir0mdJbMuvKUcxk4k9PWK0g5s4cGGEz0+lYD+KNebdbXzcNHw4wDPTrWp4V4Xc110EEBFkXDBCfRCfi5ziisFya6s0ZLsB6q/7y7IHwgcenatv3Za3a3fFtbbnlQeJ6HNZHiNrZfe3YDG2DAkHMc9O81Zp9XACOCF+oKz1WrPBso/LO+KhKGmQTfvtatgmShO1hHnQnBOORWP79kYqSG3GNwONvQxW6CXWfKymQM55g4Pr+1Bf4KC8FI5/FH2oLw7mvUjmfhqdxkq99mZt/VW9wJbK8g8H1DdvnWxp/ERbW7bALG7bZEExt3Ax8xnEUBd8ItgEMoKw2dwPmAJCx3Jiqm04eyrADyMzKu4IQqjz7T/KCN3TgxUvKWKlF/PnchJSjs6BLWtKDaELIwhtpmSDBxyDkTRfiEi2LjYUCBubzQw4CjBmhrj3Pdi/tVQrTvEeY7pbaDljAyROAatX2eZrrhi1y2FLhRmTEwuZAJBAj070vkZGlT+fehXK2cz4l4nd1DJbSSoIA/mgdCaN8EsXrOoS4vlKk5OcdcV3vhXstZ01ktcAbUMDx+AHqfWD+dZ1vQidr7uo3CBEfPmuyGPZxXKO/DlpVI0fENPbe7/EIYLge86o7dZH4WxQWs8MtOweJI5G7B/pUhorlh4DhgekSSPVP7ijPDfEFUksvuyFO6SCsSBJj1YfKpeTGeR7063A443/j8+jBNBo7aI7raKdNvVgcHIzmhNXo7bOPdh0BEEHJnrntxzXQeKXrNlPeNZZ+oFtdxbjIA6ZEngTWHrPED7wlbJRdjETuglfiIBAxHETOD3qL8KsKlctX5+9WS04r/wAmvp+im/a2JCMSVO7dMHH4P39c0Lb1x2uVBUDzFTgMRhzkZiZj51dpna4is3kBDlWVWMFPwsC2fp26TNbfs1pk2O95F3T5DuMxy3lmMmM0mPA3spV/wE49Yu3/AALwT2Us6mzuu6UWywJnAYgj4hBx1x0rpfZrwOzokNuwsAncZySYAknvAH2rn9H7YKl0pHlJME8c11Gk8Rt3RKMM9K9bB4jFL0p7obN4fNDeXAZqEW4hRxKtyMj8xWVqvBbBO6GBx+IkEDoQZxRpah9TdgEmr5Enu0c8Vbo5vx/SWgd1tQGz5RiY5yfQj7VkW9WGMs3lEgjiY/D6iide5LFSVAKGCScOxkT6YHH70Nr9OFCLuUCGnaScwIbGMET6hq8fTctb2/BXMtM3FdAa9eVioQnadxjqomRBPPT86o1OqaCUJW5EKSAVMgNLHiR25FOZDBCSAc4XzwNpLmOBmSOg+9R1WmufDG1wwJ4wvD46tOz6TTQcm7SJOkiWm8YvBQPdgQOkR+tNV9jw/wB4odeD3ZgexkRgyDilRfm3wvuLXuZ13SwFUncBJHXaepBHIOcVO5rNsKIG0MvlGIPBHUcjmsx9U5ALswHQKpIER8cYA+ZA45pw0AM+bcgkIF8y8HOByOAOnPejTb3QdSSpBb6UBSuS+4HaZDDytu691Wl4e5nAkDykTxgkHj06/wBKjbS4oMOXXYjKzbWbY27dChQwB/7axkA2zwZoyzrShG6CrYYqQI5BYA9ARPJ4rTW3Fir7Fh0pbcSSQybl3AyoVZCmMg+YY7EGqBoGVDdmQAB/NBO4SYmIIjPz6ij7PiK5b41YAGIBLCQIwCRIBz0GKG98sNtHlgwBuBA3yQY5GMyQfN8xSRtLdBbVrcje0oVJDKrRAaBktBDCeVIYAdadGS6ggorkAKeEbcQu5jjCn5xmMCKrv3CQo2ht4GzkCZIIz8OPrFNbT3KqbZKl8yABGVIbsMAmRPJ68CKSe7Zle9E9fbNu2VRio3GNoBYwTGcdAK3fYzxnZpHtufdsr9YUvumfM3PH5jvXP+E6cFGYkEkA+ZhI8/xm3gyAsQP5uINQ/iX2mBtCyAAFKrtnb5hg4mcCM8TVoNRbS5KxnJLdWbt3xFSVCyd0nkHgxMjB4NB3/HCq/hZWLAbtpAI6cyCc1Xcfa1vC5Uk7YYYIBkqZUZXjuYOMSNlDG4BlUAHfhuIEPxAg/IA9qL8RKb2f2oWWWXCBNVqnTBKKWBIbcV25AAKxPQhgJgxkxm7+IuvbBO4y0blKny+p3R9TFXKyXEwC6eaSQAVKkgMFPDCIJHYEzBLV2FZAwSQTtJZiQv8A2wxBkGAMnnGAQaTz86XpYjlJ7DaGyXtv7x9yrkrbO5sZgEcnIADfzTij7VkeYxtZ1VFwfKAZUKrd4IntOeaCfUqpUO4DlgV3GU8+5QxJXyznOes4NBNaus4BbCv5gASRtJLfinpyvaOlczxZXLWKrXPU3jnBtoxClepuBWgMsLj14/CR1ojQMbQ2AAkAqpJ2tslT2lYjgDqBise74g124ynJBZZAO/gECHEMdhmRIOODmtW7NsKpllhn3Qfw9ZX8W05HXdHemUZxXI9degMLzozBizTvKScgEgwD28wGe80Nc0d5pUHzFAqmQ5PTPkzgghgeQMwa0NS3vF8u6TII2yOqlR+HMiDHQH50WtTuUBVAMHqY2MsDaAoOOe+TOIqXCtjJOqsC0aC3c94Q+3eNoDHzIy7mYoCJyVUAk8EQOToW9WjAM+1cQ0A7SLnkYDtM45jHzoXUooC7RIDT+IgtbyAdoIPCYPMdYptPdE7mWQxCnM4wEaQYULExM4jrFPpTqUW0Jcr5E9lCbPvfetsuFQyMwLKwMRtyslVyRMiPU23NULiogdSVYMzhgQGXBEHcWyDIPWBiIqaWfdi4mGBWJaSIPm3KDgTP4ZiIPrFGCRnJ3bDn41JJU/8AkQwjPKrgRTZUpNOXPz5yGurCdTq9263aZlAlSpXaSRAbhsYdhB74zisu7ZwqpuG6E5Ih8AiCIyc8j0q3TXmYqQqhX2lQZ+Iru24Bg4YweQYxmnTSO0ScSASGDbDGdwByM5Bg5ECFpHietqtufoVxznjeqJjNpWKg8gRkftWl4ZqXtnykgVCz4bdjzrtgAQqwhGAYJIOBuGRGJHBom5aKWwyAm6si5ObQbqZ+LHpjjjMI8G+zpr58/J6UP6i2mpo6rReOjb5qA8X8ftnBeB1jJrnrviu+VgBvL8M7STunJAj4D+VD6Ky173bAk2878ckCYGcrwMfLFXWXK1ok9u5Bzwx9ceewrmu+Mkq21ixhTG14QA54wDjMjHEir3bghlHlgEMSN8rz6HBnBxjgitP+BCIYDSQkiAxEDaQoETjM+vpAF921sEu24ceTKjB+HGQIEyCPN1pow1Nrnp9KPPduW5VprzOxw8egYEMB5QGMZYKcTGBnpRA1G5gTkiBugwvB8w5GGGQfsOBtQzhQ6gSCVaCOpnd5ZkEbsHgjjNPb1rEpPDYIiJcN8LcgAiMZ5x1pvIvag8IPtkwMFvWQs/6Zx2+lNWZqtUEdlNu5IPQqQQcqQTJyCDk9aVb+3l2+fcW32ZRpLDlQ9sjlpGTKgBzyREKHIPPlGJioM/vIET8iRJOCMk4kzJJpUq6YpVwaca0+5G5eYqo3eoPUCWggkclgTxj14CdT+Np4XAEAj4QAe0DP/NKlRlFIllbTJC3yQWAGZB46COvSY4MVctwsskLkklh8WBAAJEfKRifrSpUNKb3FhJqiq5eQiGzzMiYBIXaBEZY8/tQzXC21d5hAAVbMRwJj1bvzSpVKKvYKbLhchlLywOBJx3g8mBuU9evEmTb7F3AUruEwMwFXIUHGZJ6EZpUqMUvMXuv0HW47FepRNqQCGWZnacSeIUCJ+vr2N8PukvLndbBaAVBgBS4Iz2AgdIpUqnqrj3NCblJJmpf0uBsgMohe+VJHm9Nx4j4QewqNrTuUEkHEemCuABEczOPlTUqg8jaTfzc62l+fwNf0hG1QYkDAVABBM4gSMcelR1mmRrzhYF1dqs3mDbQpIkiJ6xDTBPULCpU2KcnGyUd+TSdLmwEASQFJHOeTlsnCj/Tz2Hu3WW2qmfhUEYO3bM8zOYH0mlSpZRqv5/f6DLkG06zLKsY5O0HaOcKImWOflzE1aHVQfekKV8vErkHbIUf6cA4IGYkKlRb3+/8AoEN0vdi8P0rI5V4ZHXK5ltu5twJMKdp/LESRWrbZFt3mP4ACWgMYZxtYA4nkkQYjrilSqmB64KT7P8G7+36BbIMjccFWIKkkgTKsCwByCBxgwfSrbGgZC6HzDO3ed2IKtk5zHFKlU9WqH1Hkq+4CgO4jacscyI8sQSvU8if/AA7EUYbQYsAD7xSvmJAPnEBpA6cx6etKlQkt0/dBrZgF3VAFgGJKqxPlAJ/CSMwJ5AxwAaWmh7dw9Nm5CJU4KkkwZBgPSpVkld/OqJ36qAb2x9pgFiCC+NxOIHwifLtzPQDpUruptAlhuD2/i6A8xgYAz0FKlQ5EjJhRfexAPxrgHgLcHk+fX7Co2biPNoBdyySsSAFPBLDJ9aVKtBeqimPdsaxftFcKcEJMkHMkdccHrTaW0CrMhxMkHv09D9u3WlSqm6yKN/NwRk+SAsv0uMBgck8Y5pUqVN5011G1s//Z"/>
          <p:cNvSpPr>
            <a:spLocks noChangeAspect="1" noChangeArrowheads="1"/>
          </p:cNvSpPr>
          <p:nvPr/>
        </p:nvSpPr>
        <p:spPr bwMode="auto">
          <a:xfrm>
            <a:off x="15240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AU" altLang="en-US">
              <a:solidFill>
                <a:srgbClr val="000000"/>
              </a:solidFill>
            </a:endParaRPr>
          </a:p>
        </p:txBody>
      </p:sp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1493">
            <a:off x="473075" y="81756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3" name="AutoShape 8" descr="data:image/jpeg;base64,/9j/4AAQSkZJRgABAQAAAQABAAD/2wCEAAkGBwgHBgkIBwgKCgkLDRYPDQwMDRsUFRAWIB0iIiAdHx8kKDQsJCYxJx8fLT0tMTU3Ojo6Iys/RD84QzQ5OjcBCgoKDQwNGg8PGjclHyU3Nzc3Nzc3Nzc3Nzc3Nzc3Nzc3Nzc3Nzc3Nzc3Nzc3Nzc3Nzc3Nzc3Nzc3Nzc3Nzc3N//AABEIAKgAdAMBIgACEQEDEQH/xAAcAAACAwADAQAAAAAAAAAAAAAABgQFBwEDCAL/xAA6EAACAQMCBAMFBgUDBQAAAAABAgMABBEFIQYSMUETUWEiMnGRoQcUI4HB0TNSseHwCBVCRXKCovH/xAAZAQADAQEBAAAAAAAAAAAAAAAAAwQCBQH/xAAjEQACAgEEAwEAAwAAAAAAAAAAAQIRAwQSITEiMkFRExRh/9oADAMBAAIRAxEAPwDcaKK4PxoAjanfW+mWM17ePyQQoXc4yceQHc1564w+0DWtau5B94ksbHJEVrC2Dy+bkdSfLpTD9r3Gf3y4OjWDZt4GzK6n339PQVkc0oL7gD86XJ2Miq5JkkwuWJZnLd2O5r7MZWNWGTg1AR3Y46DtmrizKJES7DABwM96wza5OuC55XCAZxU5i7rzhdvSqiR+duZRg+lT9PuJVOM8y9D3xRZ7QxcJcVX/AA5qCyQuXt3OJYGbKv8A3r0Hpl9BqVhBe2rc0My8ymvMFwYS55SqMdiD0Naj9jmuOvj6RM+cfiRox3A74861GRmcfprNFcKciuaaJCiiigAooooAKhaxO1vptzKpwVjY58sDNTaga5GZdHvkAyWt3AH/AImvGers8sazMz3EkmcuzfWqgKC/tVdcQQ+FIQPn8TVMQAATnJzSxrOxB7fN8qsbNTJAwHXcVWxNv642pl0G12LSDKnpS5ukMxxcmUiwvGThd++RU6DmReZ15Tjrj9aZv9ojmAblGT9KkPw81zFymcdNgEA+tJWVMoena5Qh3UzNIQzdtjVtwvrkumaxaXYfDQuCd+3ceoIrnU+FdRtyTHGZk7cv7VSiCVH5ZY2U53BB2/anRafRPKMo9nrXTL2O/txNGVPZuU53/bBBqbWS8AcWSWyadp9yA7XbqgKqdsALnJPoPnWsinxkpCcmNwq/pzRRRWhYUUUUAFfEqh0ZT0YYNfdFAHnPjfRjbXE6MoDRyefbJx/WkeWH2kXsOtb19p+iLJA15HkM3sP8iQfpWK3sfhXUgx0O1JKO+SLplk1zdnHRTg7U6WVqsaKM45frVZo1v4MCtjdt2q7j6b1Hlk2y7BBKNkuFt9qsrRvaGapUflevjUby5hgP3fCbbyH/AIilKLse5UhhutUsrVhDJmSVukabmvgaZBqts3j2yRO2y7gso9aotESzhP3y7kLyEYeRzTfw9NHfQvcRqQrH2QR286bVC1yVf2eaX4mvWttc/wDTpXcAjvj98Vsi9aRdBiSHifxAMN4Rzjvn++aexVmH1INX7pf4c0UUU4lCiiigAooooAouLVA00ysnOin2l8xjH61h02jW99eIVmCJcXHIinquegr0Nf24urWSFujKRSLqnBdpcafJcacvgXMJ5jB1UON9vL0pcux8GttMz3XLGbTSsNrHzN0Lt7o+NVngagyAtOEXuFH603a1G99a/eYyQyYWZB/xPn8DSfeW+qTMY45lWPPvBd6klVlyUqPu1lYOV5ixXqSac9N0+DV9KaGVAyn2WAOCM0o21k1tDhwW8zjrTBwve/d7nlLfhsMMKU5K7Q6MeOSNHwTbW034sxkTYhGY9qc9HSG1g5IgFA6AVE1KDxIeaOZSy7he5HnVLDqpt5xDcEg9sivG22bjFJDtpQV9XgYH+IjRH5ZH1FONu5eJWPXvWe6PfJFPbzOdvEG/l5/TNaFAAE26cx/qauwPijl6tednbRRRTyUKKKKACiiigDgjNQp4XS48aEZOMOv86/uKnV8sufyrygsSr/RbcawsiyGO0ug4OPdDdwR2339DmkbV9OfTLyWKVCOVj/Wthv8AT1uVJQ8kmQc42JHmKQvtBCQNbLcryFom5pMbAgqBv5bn5VNlxKi3T52muRDvbtQm5xUWO4kJUwOo89tzVfq8cjMgjbmVyOTl38Tyxjrn0r5W1vEvrfTrq7+6zzAnlSMPJD39tQcrtk467dqQsRVLOrHCwvlsVM2ouiuE2bqStBMmtAXYDRW6/wANO7+p/aurR9AtLh1s7KG3vdUILH77cuqsB1BVXOD3xv17VLjn1iyZk1Hhp7WNQSPDMpD4/lIDitfxto8/sQ+jFptms/DtzygtcBgVTfcen+dDT/pM4m0+Bjzc3IAxZeU571j2v2ctxpFtc3FpqlrEGLspj5JQB2x1/XbpVrwpxp4FvHbW1ybiEKOXx2DFR8RTYTUOxE8UsvMeTWaKp7LX7W4QGQ+Ge/cVaxusgDIwYHoQaojJS6IpQlD2R90UUVoyFFFFABRRRQAUg/axp9xf6bZR2YHO0/I7HoqEEk/+tP1Y99t/EUtrd6dpNs5UswmlwceyCNvzO35etYn0bx+wrSaDqd7dR2/D+qxLHBALeOVy0bDGQyqQMZJySV/pV1wXwxd8O389zf20NzefdWSOGB9gRjOXxszYx+ZNVGrz2y3enRWRnhjuLd5AiHwpFYnAGR7u/X0pjvZDw5o1jLJOsKBCJFHtPNIwOSADnOcb77HONqic5VX6VbU3ZVw6LrWq6tfQyWklpqAujKb61mIWIsOgI/4+q+1kY23p0ubW4hiW1W+u/wANOZZJ2YMWBJ5i2Oo8s4xuazqTjTjKewjttF02WxhUYL8peRz5ljjf4ClW51TXptTiTXb+8AJ5T4xZCqkgnA27gUzbJ/THT6NU4yuNVa4ja8TUZ9GeJXljt1DgN0XBXz233wd/Ss3Zbi3uhPBHcxZmZSsseWZSc5A2+HqfjWpWWrPeiCOPU5HjK+5NhhIDjbPbp9c0qcTaQ5v5HeN1iZy6LI5OB5Bu4/zrS/5F0yiOGcXaLXhfXkvLf8KUMAeU/lTrY3UoQPBIyDyVqx7hgG31RkVuZW95sYxjpWm6dIYlwTsaX6y4K3U4+SHG11lRCBcZ5x3C9aKpNzupGK4qhZpEr0sB1oooqw5gUUUUAFYXxhbxS/aDearPOZRYg8tuUyCVTI3z6jt1rcz0rznHqsuqcVavatCZmN3NysgzhAxBB9Nhj40nM2o8DcSTlyS9M1C+XSlu5o1abxWmE8q+w46kHvhc4A26V8wXU19dffr5uedx7IPSNeyj9fOuzXGkm0/w5YkhC8iCOM+yoyBj/PrUKJuQDFc+TtcHTwRrkarBxsc1Y6na6fqlgbe9hjlU+Y3HqD2NK1reMo5as4bokDesQbRTJbjO7y4m4R1x7N2aS1OHifO4U09aPxVFfWirIUnjO2GH9QaS/tNiLy2lwOqqVNQeG54Es4+VsSrswA3qucVKCmuyPHNwyvG+jWobLRZISYLSKCQnmzF7JJqZAiqMA5pCtNUZD7QZMdGPQ/lVzbas2Ac5qZ2U8MdI5uVAMiiqCK+V0Dc/X1or2wo12iiiuscEKKKKAOu4blhkbyUn6VgOiXdpAbyXTLVHuZnkkcH3h7ZAyT16k7fGt51AFrG5C+8Ymx8cGsB4SEkFheARhrlLiWPf+UYGM/CptT6lGDs69SupzFbRTIOdsNKVGApA6YO//wAroQ1TcSam9tfWhYMobLOh6jbGPyzVlZzpPCrowIPepJQaimdDDNO4k6NsVY2rb5BqoB3qdbSY2pbRUiFxhbC4skJ6Ck7QXeyvZbflUhhzDmOKf9UUTWjKfKs81uJouWaMkMpxkeRqnC7W1kWoW2W/8GtSXUF5Av8A27/WuPH8D+FzFvnmu/h+O1vtPjmEWWYDOX71Ki4XN+8gluFt/FBSDlO3Pn2Rjqe/TyrCScqZ7LJ42ghvOaMHpmiq6zjkt4BDOGEqEq4bqCDg5orDirHRk2rPTdFFFdU4YUUUGgBd461iLRuH7maR+QyKUDeWep+X1xWScIzpqEl29vGUgUsXY9mJ2Gf5sbnHT5VefbRPJq+p2WgWsqxtGPFkLdAD39cYG3rVZw9aG7gbRdDt3aO0Vw8rgKJGAwWI9SD18xUuVbnSKcfjGzPOPWQ6iFUjmBYnHrUThW/MdybRyeST3PRqrdVnlubpp59nfqPIjbFRIpGikV0OGU8wPrTlj8NrFrI1PcjSg1d8T71AtLhbq2inXpIoPwPcV3q2/Wuc406OzGVqyxZ+aIj0pT1uHnSRQPeBpiWTaqnU15snFaxumZyrdEruDNSaBmtXk5VDcwymR6j41pljqttZ2lzJNIoYwF4xz4OQdiB8T1ArI9On+4610HI57nHWmm78E8jq2Lj2lG+cq2AevoKZmit+4ixW47TuDmTMjnLOxZjnqScmua+EwFAxRSDoJcHpmiiiuscAK4Y7Gua4YZH7UAYXJc6jqfFF9PJYyz3Es4jgjKkcgyQM9wMY/XFa7w5o66RZFZCsl1L7U8gHvN5D0HQVMtNPgtpJJQGeaQ5eWQ5Y+Q9B6CplLhjUXYyeRyVHkPj/AE7/AGzijVrQLgRXknKMYwrMSv0IpZrYP9QWjiz4htdVT+FfweHIB2eMjf8AMMPlWQOME0wWM3Ct3zQy2jH3T4ifDuP1q+5qRNMujaXkU3ZThh5g9adwwIyDkHcGo9RCnZ0tJkuO38JcbZWui8TKV9RP0rvlUPGceVTXTLe0I2qjkuEcbEHrTBYzC4SIqAFUZOBjJNVOrwF5uQdWbAq506AQwqoGMCqMjTgiPFBrI2WS+7RQvSipyyz0xRRRXVOAFcFgDg0UUAGRRkAZoooAxj/Uaoey0qUdF8VfzzH/AHrBSc0UUAApq0K88ezEbH8SLYjzHY0UUvKrgP08msiot42qZE4IxRRXPkdeLKO5jEmqheyjPzqyiTArmivZfDMV2SRsMYFFFFZNH//Z"/>
          <p:cNvSpPr>
            <a:spLocks noChangeAspect="1" noChangeArrowheads="1"/>
          </p:cNvSpPr>
          <p:nvPr/>
        </p:nvSpPr>
        <p:spPr bwMode="auto">
          <a:xfrm>
            <a:off x="30480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AU" altLang="en-US"/>
          </a:p>
        </p:txBody>
      </p:sp>
      <p:pic>
        <p:nvPicPr>
          <p:cNvPr id="8602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706438"/>
            <a:ext cx="123348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02235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140">
            <a:off x="6521450" y="2768600"/>
            <a:ext cx="22955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45634">
            <a:off x="422646" y="29527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77" y="4611334"/>
            <a:ext cx="2003425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30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80" y="4693884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243" y="2593094"/>
            <a:ext cx="2333625" cy="1962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685" y="935728"/>
            <a:ext cx="437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1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9754" y="3017838"/>
            <a:ext cx="519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2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58478" y="521794"/>
            <a:ext cx="500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3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77429" y="703237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4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99023" y="2310613"/>
            <a:ext cx="508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5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42951" y="2510309"/>
            <a:ext cx="511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</a:rPr>
              <a:t>7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82238" y="4693884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</a:rPr>
              <a:t>6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27398" y="4376060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</a:rPr>
              <a:t>8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97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85" y="4221088"/>
            <a:ext cx="2537534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790" y="4221088"/>
            <a:ext cx="2143125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209628"/>
            <a:ext cx="2105025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315200" cy="620936"/>
          </a:xfrm>
        </p:spPr>
        <p:txBody>
          <a:bodyPr/>
          <a:lstStyle/>
          <a:p>
            <a:r>
              <a:rPr lang="en-US" b="1" dirty="0" smtClean="0"/>
              <a:t>Two or more pets…</a:t>
            </a:r>
            <a:endParaRPr lang="en-AU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272473"/>
              </p:ext>
            </p:extLst>
          </p:nvPr>
        </p:nvGraphicFramePr>
        <p:xfrm>
          <a:off x="1403648" y="1124744"/>
          <a:ext cx="6010440" cy="277383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15384"/>
                <a:gridCol w="5295056"/>
              </a:tblGrid>
              <a:tr h="57534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Q</a:t>
                      </a:r>
                      <a:endParaRPr lang="en-AU" sz="2000" b="1" dirty="0"/>
                    </a:p>
                  </a:txBody>
                  <a:tcPr marL="91456" marR="91456" marT="45746" marB="45746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800" b="1" dirty="0" err="1" smtClean="0"/>
                        <a:t>Petto</a:t>
                      </a:r>
                      <a:r>
                        <a:rPr lang="en-AU" sz="2800" b="1" dirty="0" smtClean="0"/>
                        <a:t> </a:t>
                      </a:r>
                      <a:r>
                        <a:rPr lang="en-AU" sz="2800" b="1" dirty="0" err="1" smtClean="0"/>
                        <a:t>wa</a:t>
                      </a:r>
                      <a:r>
                        <a:rPr lang="en-AU" sz="2800" b="1" dirty="0" smtClean="0"/>
                        <a:t> nan</a:t>
                      </a:r>
                      <a:r>
                        <a:rPr lang="en-AU" sz="2800" b="1" baseline="0" dirty="0" smtClean="0"/>
                        <a:t> </a:t>
                      </a:r>
                      <a:r>
                        <a:rPr lang="en-AU" sz="2800" b="1" baseline="0" dirty="0" err="1" smtClean="0"/>
                        <a:t>desu</a:t>
                      </a:r>
                      <a:r>
                        <a:rPr lang="en-AU" sz="2800" b="1" baseline="0" dirty="0" smtClean="0"/>
                        <a:t> </a:t>
                      </a:r>
                      <a:r>
                        <a:rPr lang="en-AU" sz="2800" b="1" dirty="0" err="1" smtClean="0"/>
                        <a:t>ka</a:t>
                      </a:r>
                      <a:r>
                        <a:rPr lang="en-AU" sz="2800" b="1" dirty="0" smtClean="0"/>
                        <a:t>?</a:t>
                      </a:r>
                    </a:p>
                    <a:p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What</a:t>
                      </a:r>
                      <a:r>
                        <a:rPr lang="ja-JP" altLang="en-US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pet</a:t>
                      </a:r>
                      <a:r>
                        <a:rPr lang="ja-JP" altLang="en-US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do</a:t>
                      </a:r>
                      <a:r>
                        <a:rPr lang="ja-JP" altLang="en-US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you</a:t>
                      </a:r>
                      <a:r>
                        <a:rPr lang="ja-JP" altLang="en-US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have?</a:t>
                      </a:r>
                      <a:endParaRPr lang="en-AU" sz="24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534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A1</a:t>
                      </a:r>
                      <a:endParaRPr lang="en-AU" sz="2000" b="1" dirty="0"/>
                    </a:p>
                  </a:txBody>
                  <a:tcPr marL="91456" marR="91456" marT="45746" marB="4574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b="1" dirty="0" smtClean="0">
                          <a:solidFill>
                            <a:srgbClr val="FF0000"/>
                          </a:solidFill>
                        </a:rPr>
                        <a:t>PET </a:t>
                      </a:r>
                      <a:r>
                        <a:rPr lang="en-AU" sz="3200" b="1" dirty="0" smtClean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AU" sz="3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3200" b="1" baseline="0" dirty="0" smtClean="0">
                          <a:solidFill>
                            <a:srgbClr val="FF0000"/>
                          </a:solidFill>
                        </a:rPr>
                        <a:t>PET</a:t>
                      </a:r>
                      <a:r>
                        <a:rPr lang="en-AU" sz="3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3200" b="1" baseline="0" dirty="0" err="1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AU" sz="3200" b="1" dirty="0" err="1" smtClean="0"/>
                        <a:t>esu</a:t>
                      </a:r>
                      <a:r>
                        <a:rPr lang="en-AU" sz="3200" b="1" dirty="0" smtClean="0"/>
                        <a:t>.</a:t>
                      </a:r>
                      <a:endParaRPr lang="en-AU" sz="3200" b="1" baseline="0" dirty="0" smtClean="0"/>
                    </a:p>
                    <a:p>
                      <a:r>
                        <a:rPr lang="en-US" altLang="ja-JP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 have</a:t>
                      </a:r>
                      <a:r>
                        <a:rPr lang="ja-JP" altLang="en-US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</a:t>
                      </a:r>
                      <a:r>
                        <a:rPr lang="ja-JP" altLang="en-US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altLang="ja-JP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PET.</a:t>
                      </a:r>
                      <a:endParaRPr lang="en-AU" sz="24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9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A2</a:t>
                      </a:r>
                      <a:endParaRPr lang="en-AU" sz="2000" b="1" dirty="0"/>
                    </a:p>
                  </a:txBody>
                  <a:tcPr marL="91456" marR="91456" marT="45746" marB="4574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b="1" dirty="0" err="1" smtClean="0"/>
                        <a:t>Petto</a:t>
                      </a:r>
                      <a:r>
                        <a:rPr lang="en-AU" sz="3200" b="1" baseline="0" dirty="0" smtClean="0"/>
                        <a:t> </a:t>
                      </a:r>
                      <a:r>
                        <a:rPr lang="en-AU" sz="3200" b="1" baseline="0" dirty="0" err="1" smtClean="0"/>
                        <a:t>wa</a:t>
                      </a:r>
                      <a:r>
                        <a:rPr lang="en-AU" sz="3200" b="1" baseline="0" dirty="0" smtClean="0"/>
                        <a:t> </a:t>
                      </a:r>
                      <a:r>
                        <a:rPr lang="en-AU" sz="3200" b="1" baseline="0" dirty="0" smtClean="0">
                          <a:solidFill>
                            <a:srgbClr val="FF0000"/>
                          </a:solidFill>
                        </a:rPr>
                        <a:t>PET </a:t>
                      </a:r>
                      <a:r>
                        <a:rPr lang="en-AU" sz="3200" b="1" baseline="0" dirty="0" smtClean="0">
                          <a:solidFill>
                            <a:schemeClr val="tx1"/>
                          </a:solidFill>
                        </a:rPr>
                        <a:t>to </a:t>
                      </a:r>
                      <a:r>
                        <a:rPr lang="en-AU" sz="3200" b="1" baseline="0" dirty="0" smtClean="0">
                          <a:solidFill>
                            <a:srgbClr val="FF0000"/>
                          </a:solidFill>
                        </a:rPr>
                        <a:t>PET</a:t>
                      </a:r>
                      <a:r>
                        <a:rPr lang="en-AU" sz="3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3200" b="1" baseline="0" dirty="0" err="1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AU" sz="3200" b="1" baseline="0" dirty="0" err="1" smtClean="0"/>
                        <a:t>esu</a:t>
                      </a:r>
                      <a:r>
                        <a:rPr lang="en-AU" sz="3200" b="1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 have a pet </a:t>
                      </a:r>
                      <a:r>
                        <a:rPr lang="en-AU" sz="2400" b="0" i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PET</a:t>
                      </a:r>
                      <a:r>
                        <a:rPr lang="en-AU" sz="2400" b="0" i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and PET.</a:t>
                      </a:r>
                      <a:endParaRPr lang="en-AU" sz="2400" b="0" i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91456" marR="91456" marT="45746" marB="4574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660" y="5780782"/>
            <a:ext cx="1976823" cy="1077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 smtClean="0"/>
              <a:t>ねこ </a:t>
            </a:r>
            <a:r>
              <a:rPr lang="en-US" sz="3200" dirty="0" err="1" smtClean="0"/>
              <a:t>neko</a:t>
            </a:r>
            <a:endParaRPr lang="en-US" sz="3200" dirty="0" smtClean="0"/>
          </a:p>
          <a:p>
            <a:r>
              <a:rPr lang="ja-JP" altLang="en-US" sz="3200" dirty="0" smtClean="0"/>
              <a:t>いぬ </a:t>
            </a:r>
            <a:r>
              <a:rPr lang="en-US" altLang="ja-JP" sz="3200" dirty="0" err="1" smtClean="0"/>
              <a:t>inu</a:t>
            </a:r>
            <a:endParaRPr lang="en-A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501473" y="5780782"/>
            <a:ext cx="1889043" cy="1077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 smtClean="0"/>
              <a:t>うま </a:t>
            </a:r>
            <a:r>
              <a:rPr lang="en-US" altLang="ja-JP" sz="3200" dirty="0" err="1" smtClean="0"/>
              <a:t>uma</a:t>
            </a:r>
            <a:endParaRPr lang="en-US" altLang="ja-JP" sz="3200" dirty="0" smtClean="0"/>
          </a:p>
          <a:p>
            <a:r>
              <a:rPr lang="ja-JP" altLang="en-US" sz="3200" dirty="0" smtClean="0"/>
              <a:t>いぬ </a:t>
            </a:r>
            <a:r>
              <a:rPr lang="en-US" altLang="ja-JP" sz="3200" dirty="0" err="1" smtClean="0"/>
              <a:t>inu</a:t>
            </a:r>
            <a:endParaRPr lang="en-A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117352" y="5780782"/>
            <a:ext cx="2435667" cy="1077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 smtClean="0"/>
              <a:t>とり </a:t>
            </a:r>
            <a:r>
              <a:rPr lang="en-US" altLang="ja-JP" sz="3200" dirty="0" smtClean="0"/>
              <a:t>tori</a:t>
            </a:r>
          </a:p>
          <a:p>
            <a:r>
              <a:rPr lang="ja-JP" altLang="en-US" sz="3200" dirty="0" smtClean="0"/>
              <a:t>うさぎ </a:t>
            </a:r>
            <a:r>
              <a:rPr lang="en-US" altLang="ja-JP" sz="3200" dirty="0" err="1" smtClean="0"/>
              <a:t>usagi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79291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082" y="691036"/>
            <a:ext cx="2917665" cy="1818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149" y="3677866"/>
            <a:ext cx="3226643" cy="2737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882218"/>
            <a:ext cx="3788493" cy="243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5573">
            <a:off x="3169036" y="1943349"/>
            <a:ext cx="3353848" cy="2236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8375">
            <a:off x="462621" y="705536"/>
            <a:ext cx="2997840" cy="224838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55210" y="76480"/>
            <a:ext cx="2887741" cy="43180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000" b="1" dirty="0" smtClean="0">
                <a:solidFill>
                  <a:srgbClr val="00B050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tx2"/>
                </a:solidFill>
              </a:rPr>
              <a:t>Petto</a:t>
            </a:r>
            <a:r>
              <a:rPr lang="en-US" altLang="ja-JP" sz="2000" b="1" dirty="0" smtClean="0">
                <a:solidFill>
                  <a:schemeClr val="tx2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tx2"/>
                </a:solidFill>
              </a:rPr>
              <a:t>wa</a:t>
            </a:r>
            <a:r>
              <a:rPr lang="en-US" altLang="ja-JP" sz="2000" b="1" dirty="0" smtClean="0">
                <a:solidFill>
                  <a:schemeClr val="tx2"/>
                </a:solidFill>
              </a:rPr>
              <a:t> nan </a:t>
            </a:r>
            <a:r>
              <a:rPr lang="en-US" altLang="ja-JP" sz="2000" b="1" dirty="0" err="1" smtClean="0">
                <a:solidFill>
                  <a:schemeClr val="tx2"/>
                </a:solidFill>
              </a:rPr>
              <a:t>desu</a:t>
            </a:r>
            <a:r>
              <a:rPr lang="en-US" altLang="ja-JP" sz="2000" b="1" dirty="0" smtClean="0">
                <a:solidFill>
                  <a:schemeClr val="tx2"/>
                </a:solidFill>
              </a:rPr>
              <a:t> </a:t>
            </a:r>
            <a:r>
              <a:rPr lang="en-US" altLang="ja-JP" sz="2000" b="1" dirty="0" err="1" smtClean="0">
                <a:solidFill>
                  <a:schemeClr val="tx2"/>
                </a:solidFill>
              </a:rPr>
              <a:t>ka</a:t>
            </a:r>
            <a:r>
              <a:rPr lang="en-US" altLang="ja-JP" sz="2000" b="1" dirty="0" smtClean="0">
                <a:solidFill>
                  <a:schemeClr val="tx2"/>
                </a:solidFill>
              </a:rPr>
              <a:t>?</a:t>
            </a:r>
            <a:endParaRPr lang="en-AU" sz="2000" b="1" dirty="0">
              <a:solidFill>
                <a:schemeClr val="tx2"/>
              </a:solidFill>
            </a:endParaRPr>
          </a:p>
        </p:txBody>
      </p:sp>
      <p:sp>
        <p:nvSpPr>
          <p:cNvPr id="86020" name="AutoShape 16" descr="data:image/jpeg;base64,/9j/4AAQSkZJRgABAQAAAQABAAD/2wCEAAkGBxQSEhUUExQWFhQWFxUYGBgYGBcYFRcYFBcYGBQXGBUYHCggGBwlHBQUITEiJSkrLi4uFx8zODQsNygtLi4BCgoKDg0OGxAQGywmICQsNC81LCwsLCwsLCwsLCwsLCwsLCwsLCwsLCwsLCwsLCwsLCwsLCwsLCwsLCwsLCwsLP/AABEIALcBEwMBIgACEQEDEQH/xAAbAAABBQEBAAAAAAAAAAAAAAAEAAECAwUGB//EAD4QAAIBAwMCAwYEBAUEAgMBAAECEQADIQQSMUFRBSJhBhMycYGRQqGxwRRS0fAVcoLh8QcjYmOSolOTsjP/xAAaAQADAQEBAQAAAAAAAAAAAAABAgMABAUG/8QALREAAgIBAwIFBAEFAQAAAAAAAAECEQMSITFBUQQTImHwgZGx0XEFFDKhwRX/2gAMAwEAAhEDEQA/APMQtOFqyKcCoWLpIBafbVgWpba1h0lW2ltq7bS20GzaSoLThas21ILQs2krC1NLc8CtDS6CYLcdqPtIWOy2oA7/ALzV4YJS5FbSM7T+GFokwTwBlj9K6v2c9m7JMX7ZPzfaR9JoZ/EFsqFtcT8X4iepntQJ8SeZn1nr8u9dn9vCCp8kVkcnsdr45/02sNaDaR9tz+UtuU/fINc5a/6danbLlEOcE/qRRXgntGytG5jx5SZB5n1EV1+h8cN4qFIMRIYcjr1k/nXPLClvexaLvoeen2HvqwVrlhSeJuc/lWxpvZK5sCXbVpwMb0aHA6HjNaPtH4ETcuXrLLsMMqLggn4lAHbJ4rDt+O3bYCyedwPDQRwe49KdeGhKNxe5PW4v1IxvHfZi9pmMozWzlXAlSPpxWOFr1Dwn2mZrIWJKt3GQMEgdeuKK8U9ktNrQXsRauESCvwseu5fn2zXHODi6Z0KKatHkpWm21o+K+F3NPcNu6pVh9iOhB6igiKRgor204WpxTxWTDRDbThalFPFazUR2022pxTxWs1FZWoEVfFVsKIKKYpEVOKRFA1FZFNFWEU0UUaiuKaKsIpoo2aiEU1T20qxqKwKcCpRTxS2PQwFSApwKlFazURinipRTgULDRDbRVhABMSeldH4XpRatElQWNT8N0gM7lHee30rrxYHs2QlkXBmeH6U3CJwBzjFdLb0oS2SImCF/c0xYYXAHBNDavxRdxQTAXaP616GNKHqkc07lsjmtc/nycVZbAIyOnaqNfzniqkvyAPvzn7VOeWm0VhDZMK01pePxdu/1orQav3bSzGZnrI6SpHFDKQehIHXsaldEGYngff8ASkclSfQZRdtHb3tcNTp92QyEecHkiRJjrHXrmuW8S1JlZ9RHY8nHrk/WqNFqHG6Cw3DI3SpA6EDrQviNwF4BjrniY4mjilpjXuDJG5WXaHmVENH3Oc13/sz4iCgI8jD4uIOOcY6V5kt57ZxwCM8gT0/KrzrSWEErmQRwCaTKlJV1Gg2tz2Lxbw+zrk2XlO4fA45zBwfXtXkvj3gz6a+1lgZmVx8Sn4SO/wDtXVeB+0LsdjFZVR1AOOgHUfLNdbd01nXJaM/9xJKtP4gIInqP6V5+RNM6Uk1aPFYp4o/xnw+5YvOl1drST6EE4IPUUEBU7NRGKUVMCnitZqK4pwKlFSQUbNRHZVbLRUVW61mwUDFabbVxWokULDRVtpiKtIpiKNmoqIpoqwrS20bBRVFPU9tKtYaK9tOFqYWpAULDRALUttTApwK1hohtpwtWAU8ULNRqWPF22bSJ29fSiNJryxkeWenesQCj9JY6n/iuvBllLZvgjkxxW4XrLpaOkn9OTQWn0pdmcnABbP5CrNZICA8s0A/Oc/LFFFIQg/iMH/L2/WuucuhKMepj3cp5uZ9enI+xoW2doJHU4PGCc0deub5HA4B6dRnsaEIWQGk9I6k+gn865dbXUu4phVssgBy09O/1q5VVpY465/SaidPtXcDA5z0qy2CVl4IPXt1xHPFZT7Gce5RZuhckiCcFec9xUWZiCwiDPSaWoI3HEiMdPnVRAgjvys59KpF0rEat0Pc1ANoiIMyPp/saC01yOsHsc/2aNWyeGEDvmB2/5qo6UmAOcz9PWndiInp7u4w0hpwx9P0rrvZT2nGnOxx5csGJwGOQPTvXHEEABiT19fSftU1vMI/EmJ4nipTint0KRdbnr2q0NvxTTBmI95Eo8eZGj4SOqmK8s1uguWXKXUKMOhH5juPWun9ldS1u4IYxEr2O2MH6V3Ptn7PDWaZblv8A/wBVXcnriSn1xHqK4skHF7cFlJNHjAFSipRSqdjUQiktTilFazUPUCKlSNazaSsrUCtXRUSK1moqimK1bFMRRsFFW2m21YRTRRs1ENtKp01azUQAp4qwW6fZWGSIAU8VMLT7aFmohFOBUwtSC0LMRtjIospnJgFsesD/AHNDhanfSdknqcemI/MfnXT4WdSZLNG0G+JICts5J3CY/ao6pyFUgmAcxz6c0tQ52QOUI/p+9Ttr/wBsb2Bkg/7VWT2sEVvQNb27TbYZJBkYGYj96EAAJkRBxySD0MAUXqlXeCwmQMjoP2qrVnY2wyQwEH0+ff8ArUNTLaUErqfeKUjcOD2HUUrOlKAyRtGY6Aj1oOwrLC7tqj0BntW3omB8pjacHkY7EVot3ZmlVGCzMzb8gRxzjoPWoXLWJYQZB9c9IrU11hfgkDPfnOKs0tpfKMx35FdCfYi13BrdvdBmeg6GO0U1m+iuQTAB9ZntFGm0s/Lr0iafSaIXGAPGY6/InvFbVVArkFtWVfeR0JFDLoyGUNlW6dvkB2rpNH7PPJUDYytkNAmMkQckQQQeP/lWlqPZWfKWUE5ndMTBkfUFZHMCg8nQKj1MTS6baJTIkArk7Z7HsefqK9J9ldbvHJIgQO3Tg9sfavPdF4vo7WA5IUfEAysCDxBw6mAckEEEiZrZ8D9pLKXA6vz8SwTHeI6cHj+tc+WE27orCUFGjP8A+pfgy6fVbkwl5d8dAwMOB9YP+quSivU/b42dXo/e2nVmssGifNtchTg5AyD9K8v21GSpmXBXT1KKUUoSNNU4pRWCQpjU4pEVjFcUxFTimisArilFTimiiYhFKpU9ExZtpttPmniiwpDBacLUwKeKUJALT7antp9tAxXFT92SVPTg/KefpS206FhEdP3xkdRVsMtMieRWjVsWIDyJOJ+R5/Saztdp26fDMjsf96OuOQoI4YbT/wCJ5Uz1HOfShtNcdUIYAif+CO1PJ07NFWqB79/IIEHjPHqKTwwAcgOOD8/SqrdzexWeDI7/AN/1p9FZ23IIlexBgT2jihTfI9pD2ldsH8PeOnyovS7isnjmAKWtASCJBOI+fboaK02o2AY3TiD/AE60FSdB3aBNQgJ3kRtBx/tzV3vgLYO3aZA/ftRN6xvJbE9p+fToaE8UJ2Yjb1z6duRVdVIm1bKhdG0kZBB+VR8H1TI0hto6nn7CgLF2RtjB/vI+1F2E29P7+VBySYFFs0rnidwuGa68qCFf8agn4SRmPSh7/izKCyPlZjJnGSAPlOKDv2yDI/LmB8+aovWd64ie8mPSegijHI0wSgmjPbzC4h8oc71gCAVDbAvznbzzt7mANJdM4MZ/T/itlLaPNu6sMD2gEj6fn+XWq7ngZV5SCPXjPoPn2HHSqRzdybxdjX0GtuKCQdxAyDkFTzzg9ea1j4al9d9j4mkhcxgSywfhfnHBjEVzuhVrbFWwRwf39e0f0ra0Fw2zIwog47xGe+YP0FGeNTWxoycXuZpSKW2uq9q9CjWrertx522XAOJIJR46EgEEeg9Z5evPaadHTsR2022rKVKGivbUStXGoMaIKKitRIqwsKgWFEBAimNSLCmkU1AIRT0ppVqNYZ7umKUWiVM6Ymq6L4F10ARTijP4E96caA96R45dhlkQHTiim0UdapazFI4tDKSZA1Ejtg1YEpe7rIzFpL0blc4b0wDzI/2prO5SwkEHjPFLZiOlB+4E+VvMDPz9KdOxOBOxLttXaQMkfuKVjVvv2HBIxPWKquNuuRlG6HvHeKu2ggTllzJJUAn1iaV7VZaL5oNF5zhwIH69qt0qLuJg9Jn8P3+mKXmCgjaTIkDOZ/OmcB3B2STJ3TAx1gj+8UFKh2rQePKSCcd+OeRMEgUFrLIIPHHcQw4+KrRuiN3Mx9OIio37JZfhgxBj9+1WUrRNxpmBo223QD2P0re/h8BhwevasXU24IJztwemDwSY9BWp4XdKkZx2Hbr8qRsMUXpoiwJA49O3zGD2Pcfei3oTuLggECSDiROf/wCvtFaw0/mImAwDKZxnEEnvx/cVG0CrGZEYE9ATzPXmOQM9MgvqpEtNszPE9AHVujDIiYEdR9TzWf4l4le01lTsDEyCxEkFeV59c1v35WRkRx5ftjgSC3oeuKlb2OuwqrKYkNwDwOOOAJBxnAoKfcLh2AtJeTWWg64uIzIZBAaACIBnbIIPOM8xV1pIA3COnyPBk/eqhYXTPCLsU5IUfrJ5jrzFa2j1y3AUI+JTB/8ALnn86vjlX8Epxv8Akt8OQvbvab/8qlkH/stjcgEcEkbfka5iK3/DLzKwaRuRgQfVYOaA8ashL9wDjcSv+V/On/1Zal4iO99xsb9NAE1FnpO1B37tLjxagTyUX3NRQN/WxQmovmsnVXjXR5CRHzmzWfxEd6qbxIVgteNRBJ6Gt5aNrZvf4kO9SHiI71hLZc8A1Iaa5/K32raEDUzb/wAQFKsX+EufyGnraIh1M9ItPRlt6ACkU8nvUlKirjZph6W8Vklj3qLE9zQeb2CsRp3XFBXGocmo1GWSykYUXg081UlpjwKLt+GXCJpVbC2kDk1lahjbJMeWZH1rfXwtqbWeCyhn0p/Lmk3QrlFujn7d1W8xkkkcGIo3Toeu4gkCCVgdTP0zWZqfDrli6hObW4T8iczW3rdF7l4bdBgrxBWfiEnkdR60EnJWPel0ydu3sIETPBBxuYnbnikyLMEmQYg/CVEyPUZ+dMjt/KPiXpGYnNStvvMFYbaTORAM49T/AL0pVF9mxbBORzIjoe3yFTNhiCdxjn+8Yoe1p45AIAgMMY7GTniirIdTLCfTJH/y6fKmjIDiB3NIGBEgmBInMdDzVFlSAAek5IOSOlbd0K8ALtb1GKqu28Hkgdeh/vH3p37gXsNo9SbqbFgOnEhsrzyMdTjPSrdNfBIwQw/X0HIPpkzWZfkNM5AmNwwegiPWo3VNwyIS5xP4WPALKMSY+IQRPpFSvoM49TZ1sEzx+nTJkR/NzNAosMD8uQP3JHpxmgbHiTq2y6NrCSDgghSVkMPizP8ATtqAB18oBxMyQfTI+vWhe+4Ohq20D24P7wDEH5TjsK5LWm5YvL/KeI+f/Fa2m8T9ywW75QeskiB6nv26Ub7Si09lHWGYGcHAEcn74+tVjNxZKcVJAVjU7SZxOfv1HpmrvEtM1y1YujJPvLZj/wBRBWfWLkfJVoAXkAUPOVJSB5lUEqGB6jcMg/lzXSex677Gotn4rTrdg9VvKFkf/rB+tdmdJ4HOPQ5INqdMwP8AB2YTBrO1nhDr0mvSU00jFQvaEEQRXiQ8ZOKsdqzypvCXI4qzR+zDMfMMV6UnhQ4ipiwqjpVv/RdboVY11OW0Hslbj4B9qKb2Ut/yiumtPA4qFzVRQXjBqRzlr2aQcKKLXwBf5RWq7tG6MU9q8YoT8TOwJIyP8BXtSrUN+nqHnyHOL1qwRHBqp0MTXQPoVIqtdAAKsvF6uDatzEOngT1qxrG4DFaqeGEsBV9zQ7DzNJPOqTDrMq14WWE0VovB+/zrU02nZsTFW/wzIDSwzdb2E8x0LQ+HKRitO1pRxWLa1zpiMVZc17ggjg13rxsdKXUhTk9jXbw0ChvEdGDaf0BP2zUW8ZZAAQTNDf4sTyvOPvV5/wBQx+W00aEHqvsZOvt77cEAgjtW/c8HW5p1ttyEXa3VWAwRQHh2k94NvY0Z/FMBAOBj7Vw4vHRxLdco7/FRtJrmzhblo23KtKsDBjAkR06SZyPzpS8BYn1kEmTzj/bk1teO6Q3AbgksOQpgkdwOpHbrXOC6p53Y6icY6rM/rRhljkVxGxztbmhaNwMASYkSZA9ODj9efpRzXihmSR8gMCfQKDMVjaa8qyCSR0nBH1JomzeCfCrue0qfkcd+KdMrybP8YrQNjZ6heOOn70mCtmYROmMmDgnv8qA0/iAGCFWegP8AQR96LOrmFXI6kz/9V+vWn1C0UXLHEQoJnAyxHQegjn0qFvTwZ/CsGYiSoJMD/UCfnVv8WZBETEAA4A6/PH0+dUXdTtbPmO1V9BnM4zjn5ClaQybLNTp7bptcAr07wDOPXJH0ovTWEvMWaQ/AfGdsAErwZznnjI4rnb+uOxR+KS0Twhnp9R961PZ2+zPGBFw/LaROPqD+Vc+eXpspjSvc1vENOVjcFcIT5x2I4KmcAhep46TQGotgJtX4Wkj0MmR9DIroVtbpzzJrD8S8PNoFgQbROf8A1twG/wAh4PbHQVzY8znsyGLMm6Zk6pNyIsLvQMA2eGJJBIz1P2+daPs/4n7jUoWPkZPdOeYRyMn/ACkKfkp70HccfixH3kUBrHiPWve8PvHkjmVM9U1di4pZVGVMH5+lJ1YIGPpWb4D4+dVpwQZu2l2XhyxVcW7sdRGCehAqy2WuDnFeJ4nB5OTT06EWqCtUSsEZmh2tSm+c9vrULtx7ZyPL+tRbUCJ6GpJJXYLRYtyV4qO3BDUHeLRiqRfYjzTIoRe7tcActtjW0d3chTnp9KpZdpjmqkfA24qh7vXJOM/rTSk5KjXSLH5pVcbaHJY/39KVJT7h3MhrkyZ4q9L+AYmh7VqUiY9KgGKqT0PB+VMo2xUqCtTdMSMRVSsB1mpi0LkEH5zUPdYMQYOfpRkk6A49S9NU8QFPzrSva0FUWJB5NBaXcADiCOOtTtWyikEetZRUVsAg90EkBcCrNBqbYDMRxijLChl6b5oW94VLGY3c+n3oaEpKSHi2tyzTX0dCuwbskH64oUy5EL86JuW0KADy3F6jhgOar8NWS0SJ4J4+laclJ8dBkuwvCkK3ypBEwfuIxWb4jp7ltCFM5PPMdPrRbXimqWTMAc9QM0f4rpxvJE7W86j0bP8AX7UJY4yjFrudGXeEWzmdBuYAMalr/Ai+57LCRyuIb5Twa2NPpU97tIO3JLD8hVb2thfbOyefnU0p423E5oy07o4YsynacODlWVv3mOP0qauRksCJ7hQOnIGflXTayytw7bqBgBzwwHoRn6UJf9kWIZrFyUVNxmJiP5gOPpXdjzqS3OpZ41uZtvXFyQBbCqOSZjPMY/sUn1BKwWkMYJAIB9J6447QCOlI+zWpWz7yLVxOfLdeR8wQox8qBu+D6ryzbEtkGV49ASCPrVtcV1G81MLGo6LKJ/MxE+sfyjAyP6VnanUyV2mFBx6wY3N9R9Yp9b4dqASzqQRgkkeWewmPqKL9mfZ9tXfFn3qW5UnMkGPwjuT/AFo2nwMpWrMxm3u0Ak8ADJaYH25rtvZ/ww2rS7sMZnrntNP4f4QthHKqCUBDOT5l2k7ljpBmntXLqqXuXAFJ8i9x3ivN8Tnv0L/u5KWW+OpoWrd0sADAOJoy4qokGWfIYETP0HQ0F7P+I775Xoo3Acggcz2OanqfEhcuu6+RZgepHM9s0YbNpcohzucx7Q6U2QrjKY45A/lPyHB7Y6Zy7q7hj6V2960bqlWCkMpxyWE5IHcc1xOq0TWCdsvZOVcZ2g9G7R616ngs6XplsxnJy2YvBvE30Wpt3kJ8phgOGVvjQ9DI/ODXqdnU27ln+IsjyMMr/I+JU9viX715lc8N2WU1LMu17jIq9SNk+8EfhBgGe4rT/wCm/jFy4blhUNwFHDDhdu0w7HgFc+pmO1eh4jHDJCpc8olTTo7B9USdrD4enPIn96qZFUBgZnkdKVtLyrLW4tsZ3lc8Rz2zNNb0xCuzr5EA4PMmOPnj6GvnlF6uDN2T1V0bSB5R09flVFq4AVVx5c5/rTC6rQOnIz+vpV97TBrRJJBEEjqJMT8jTXbukauoFc1ChgFOOInpMimS9gEHBn7g5FR03h1pAzGGc/ACc/5v77U2ptrsIPAYNjkHrTuPWwEjeNKoJoHjymV6GeR0pUPKkDUwD+ITEt1+tE/wW1viJMfCeM0O2ntq0ucQSAeoJwcf3irLkOAysS6k8dByPpE81owVNjamD2rjSfLKnGDitG3ZDKGHQw23mI/v7UEdT7vaZGe/H/kD0n+tEaS8s+U7dwmAJE959e3rSSTe7BFWXWkALbS0BZPp6fWjrd8XSiLO4A47x0JqvTPNu+7BZCqiQwzubJPoAJoG0ysyuLgTaInAIJB6dRx96KjpS3GNK7qGttEDuB070NvuORs5cwZOB3ohdWgYAPucEjdGCsSYHQ1nL4goJXytBYCfMBIGZ79qCir0mdJbMuvKUcxk4k9PWK0g5s4cGGEz0+lYD+KNebdbXzcNHw4wDPTrWp4V4Xc110EEBFkXDBCfRCfi5ziisFya6s0ZLsB6q/7y7IHwgcenatv3Za3a3fFtbbnlQeJ6HNZHiNrZfe3YDG2DAkHMc9O81Zp9XACOCF+oKz1WrPBso/LO+KhKGmQTfvtatgmShO1hHnQnBOORWP79kYqSG3GNwONvQxW6CXWfKymQM55g4Pr+1Bf4KC8FI5/FH2oLw7mvUjmfhqdxkq99mZt/VW9wJbK8g8H1DdvnWxp/ERbW7bALG7bZEExt3Ax8xnEUBd8ItgEMoKw2dwPmAJCx3Jiqm04eyrADyMzKu4IQqjz7T/KCN3TgxUvKWKlF/PnchJSjs6BLWtKDaELIwhtpmSDBxyDkTRfiEi2LjYUCBubzQw4CjBmhrj3Pdi/tVQrTvEeY7pbaDljAyROAatX2eZrrhi1y2FLhRmTEwuZAJBAj070vkZGlT+fehXK2cz4l4nd1DJbSSoIA/mgdCaN8EsXrOoS4vlKk5OcdcV3vhXstZ01ktcAbUMDx+AHqfWD+dZ1vQidr7uo3CBEfPmuyGPZxXKO/DlpVI0fENPbe7/EIYLge86o7dZH4WxQWs8MtOweJI5G7B/pUhorlh4DhgekSSPVP7ijPDfEFUksvuyFO6SCsSBJj1YfKpeTGeR7063A443/j8+jBNBo7aI7raKdNvVgcHIzmhNXo7bOPdh0BEEHJnrntxzXQeKXrNlPeNZZ+oFtdxbjIA6ZEngTWHrPED7wlbJRdjETuglfiIBAxHETOD3qL8KsKlctX5+9WS04r/wAmvp+im/a2JCMSVO7dMHH4P39c0Lb1x2uVBUDzFTgMRhzkZiZj51dpna4is3kBDlWVWMFPwsC2fp26TNbfs1pk2O95F3T5DuMxy3lmMmM0mPA3spV/wE49Yu3/AALwT2Us6mzuu6UWywJnAYgj4hBx1x0rpfZrwOzokNuwsAncZySYAknvAH2rn9H7YKl0pHlJME8c11Gk8Rt3RKMM9K9bB4jFL0p7obN4fNDeXAZqEW4hRxKtyMj8xWVqvBbBO6GBx+IkEDoQZxRpah9TdgEmr5Enu0c8Vbo5vx/SWgd1tQGz5RiY5yfQj7VkW9WGMs3lEgjiY/D6iide5LFSVAKGCScOxkT6YHH70Nr9OFCLuUCGnaScwIbGMET6hq8fTctb2/BXMtM3FdAa9eVioQnadxjqomRBPPT86o1OqaCUJW5EKSAVMgNLHiR25FOZDBCSAc4XzwNpLmOBmSOg+9R1WmufDG1wwJ4wvD46tOz6TTQcm7SJOkiWm8YvBQPdgQOkR+tNV9jw/wB4odeD3ZgexkRgyDilRfm3wvuLXuZ13SwFUncBJHXaepBHIOcVO5rNsKIG0MvlGIPBHUcjmsx9U5ALswHQKpIER8cYA+ZA45pw0AM+bcgkIF8y8HOByOAOnPejTb3QdSSpBb6UBSuS+4HaZDDytu691Wl4e5nAkDykTxgkHj06/wBKjbS4oMOXXYjKzbWbY27dChQwB/7axkA2zwZoyzrShG6CrYYqQI5BYA9ARPJ4rTW3Fir7Fh0pbcSSQybl3AyoVZCmMg+YY7EGqBoGVDdmQAB/NBO4SYmIIjPz6ij7PiK5b41YAGIBLCQIwCRIBz0GKG98sNtHlgwBuBA3yQY5GMyQfN8xSRtLdBbVrcje0oVJDKrRAaBktBDCeVIYAdadGS6ggorkAKeEbcQu5jjCn5xmMCKrv3CQo2ht4GzkCZIIz8OPrFNbT3KqbZKl8yABGVIbsMAmRPJ68CKSe7Zle9E9fbNu2VRio3GNoBYwTGcdAK3fYzxnZpHtufdsr9YUvumfM3PH5jvXP+E6cFGYkEkA+ZhI8/xm3gyAsQP5uINQ/iX2mBtCyAAFKrtnb5hg4mcCM8TVoNRbS5KxnJLdWbt3xFSVCyd0nkHgxMjB4NB3/HCq/hZWLAbtpAI6cyCc1Xcfa1vC5Uk7YYYIBkqZUZXjuYOMSNlDG4BlUAHfhuIEPxAg/IA9qL8RKb2f2oWWWXCBNVqnTBKKWBIbcV25AAKxPQhgJgxkxm7+IuvbBO4y0blKny+p3R9TFXKyXEwC6eaSQAVKkgMFPDCIJHYEzBLV2FZAwSQTtJZiQv8A2wxBkGAMnnGAQaTz86XpYjlJ7DaGyXtv7x9yrkrbO5sZgEcnIADfzTij7VkeYxtZ1VFwfKAZUKrd4IntOeaCfUqpUO4DlgV3GU8+5QxJXyznOes4NBNaus4BbCv5gASRtJLfinpyvaOlczxZXLWKrXPU3jnBtoxClepuBWgMsLj14/CR1ojQMbQ2AAkAqpJ2tslT2lYjgDqBise74g124ynJBZZAO/gECHEMdhmRIOODmtW7NsKpllhn3Qfw9ZX8W05HXdHemUZxXI9degMLzozBizTvKScgEgwD28wGe80Nc0d5pUHzFAqmQ5PTPkzgghgeQMwa0NS3vF8u6TII2yOqlR+HMiDHQH50WtTuUBVAMHqY2MsDaAoOOe+TOIqXCtjJOqsC0aC3c94Q+3eNoDHzIy7mYoCJyVUAk8EQOToW9WjAM+1cQ0A7SLnkYDtM45jHzoXUooC7RIDT+IgtbyAdoIPCYPMdYptPdE7mWQxCnM4wEaQYULExM4jrFPpTqUW0Jcr5E9lCbPvfetsuFQyMwLKwMRtyslVyRMiPU23NULiogdSVYMzhgQGXBEHcWyDIPWBiIqaWfdi4mGBWJaSIPm3KDgTP4ZiIPrFGCRnJ3bDn41JJU/8AkQwjPKrgRTZUpNOXPz5yGurCdTq9263aZlAlSpXaSRAbhsYdhB74zisu7ZwqpuG6E5Ih8AiCIyc8j0q3TXmYqQqhX2lQZ+Iru24Bg4YweQYxmnTSO0ScSASGDbDGdwByM5Bg5ECFpHietqtufoVxznjeqJjNpWKg8gRkftWl4ZqXtnykgVCz4bdjzrtgAQqwhGAYJIOBuGRGJHBom5aKWwyAm6si5ObQbqZ+LHpjjjMI8G+zpr58/J6UP6i2mpo6rReOjb5qA8X8ftnBeB1jJrnrviu+VgBvL8M7STunJAj4D+VD6Ky173bAk2878ckCYGcrwMfLFXWXK1ok9u5Bzwx9ceewrmu+Mkq21ixhTG14QA54wDjMjHEir3bghlHlgEMSN8rz6HBnBxjgitP+BCIYDSQkiAxEDaQoETjM+vpAF921sEu24ceTKjB+HGQIEyCPN1pow1Nrnp9KPPduW5VprzOxw8egYEMB5QGMZYKcTGBnpRA1G5gTkiBugwvB8w5GGGQfsOBtQzhQ6gSCVaCOpnd5ZkEbsHgjjNPb1rEpPDYIiJcN8LcgAiMZ5x1pvIvag8IPtkwMFvWQs/6Zx2+lNWZqtUEdlNu5IPQqQQcqQTJyCDk9aVb+3l2+fcW32ZRpLDlQ9sjlpGTKgBzyREKHIPPlGJioM/vIET8iRJOCMk4kzJJpUq6YpVwaca0+5G5eYqo3eoPUCWggkclgTxj14CdT+Np4XAEAj4QAe0DP/NKlRlFIllbTJC3yQWAGZB46COvSY4MVctwsskLkklh8WBAAJEfKRifrSpUNKb3FhJqiq5eQiGzzMiYBIXaBEZY8/tQzXC21d5hAAVbMRwJj1bvzSpVKKvYKbLhchlLywOBJx3g8mBuU9evEmTb7F3AUruEwMwFXIUHGZJ6EZpUqMUvMXuv0HW47FepRNqQCGWZnacSeIUCJ+vr2N8PukvLndbBaAVBgBS4Iz2AgdIpUqnqrj3NCblJJmpf0uBsgMohe+VJHm9Nx4j4QewqNrTuUEkHEemCuABEczOPlTUqg8jaTfzc62l+fwNf0hG1QYkDAVABBM4gSMcelR1mmRrzhYF1dqs3mDbQpIkiJ6xDTBPULCpU2KcnGyUd+TSdLmwEASQFJHOeTlsnCj/Tz2Hu3WW2qmfhUEYO3bM8zOYH0mlSpZRqv5/f6DLkG06zLKsY5O0HaOcKImWOflzE1aHVQfekKV8vErkHbIUf6cA4IGYkKlRb3+/8AoEN0vdi8P0rI5V4ZHXK5ltu5twJMKdp/LESRWrbZFt3mP4ACWgMYZxtYA4nkkQYjrilSqmB64KT7P8G7+36BbIMjccFWIKkkgTKsCwByCBxgwfSrbGgZC6HzDO3ed2IKtk5zHFKlU9WqH1Hkq+4CgO4jacscyI8sQSvU8if/AA7EUYbQYsAD7xSvmJAPnEBpA6cx6etKlQkt0/dBrZgF3VAFgGJKqxPlAJ/CSMwJ5AxwAaWmh7dw9Nm5CJU4KkkwZBgPSpVkld/OqJ36qAb2x9pgFiCC+NxOIHwifLtzPQDpUruptAlhuD2/i6A8xgYAz0FKlQ5EjJhRfexAPxrgHgLcHk+fX7Co2biPNoBdyySsSAFPBLDJ9aVKtBeqimPdsaxftFcKcEJMkHMkdccHrTaW0CrMhxMkHv09D9u3WlSqm6yKN/NwRk+SAsv0uMBgck8Y5pUqVN5011G1s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86021" name="AutoShape 18" descr="data:image/jpeg;base64,/9j/4AAQSkZJRgABAQAAAQABAAD/2wCEAAkGBxQSEhUUExQWFhQWFxUYGBgYGBcYFRcYFBcYGBQXGBUYHCggGBwlHBQUITEiJSkrLi4uFx8zODQsNygtLi4BCgoKDg0OGxAQGywmICQsNC81LCwsLCwsLCwsLCwsLCwsLCwsLCwsLCwsLCwsLCwsLCwsLCwsLCwsLCwsLCwsLP/AABEIALcBEwMBIgACEQEDEQH/xAAbAAABBQEBAAAAAAAAAAAAAAAEAAECAwUGB//EAD4QAAIBAwMCAwYEBAUEAgMBAAECEQADIQQSMUFRBSJhBhMycYGRQqGxwRRS0fAVcoLh8QcjYmOSolOTsjP/xAAaAQADAQEBAQAAAAAAAAAAAAABAgMABAUG/8QALREAAgIBAwIFBAEFAQAAAAAAAAECEQMSITFBUQQTImHwgZGx0XEFFDKhwRX/2gAMAwEAAhEDEQA/APMQtOFqyKcCoWLpIBafbVgWpba1h0lW2ltq7bS20GzaSoLThas21ILQs2krC1NLc8CtDS6CYLcdqPtIWOy2oA7/ALzV4YJS5FbSM7T+GFokwTwBlj9K6v2c9m7JMX7ZPzfaR9JoZ/EFsqFtcT8X4iepntQJ8SeZn1nr8u9dn9vCCp8kVkcnsdr45/02sNaDaR9tz+UtuU/fINc5a/6danbLlEOcE/qRRXgntGytG5jx5SZB5n1EV1+h8cN4qFIMRIYcjr1k/nXPLClvexaLvoeen2HvqwVrlhSeJuc/lWxpvZK5sCXbVpwMb0aHA6HjNaPtH4ETcuXrLLsMMqLggn4lAHbJ4rDt+O3bYCyedwPDQRwe49KdeGhKNxe5PW4v1IxvHfZi9pmMozWzlXAlSPpxWOFr1Dwn2mZrIWJKt3GQMEgdeuKK8U9ktNrQXsRauESCvwseu5fn2zXHODi6Z0KKatHkpWm21o+K+F3NPcNu6pVh9iOhB6igiKRgor204WpxTxWTDRDbThalFPFazUR2022pxTxWs1FZWoEVfFVsKIKKYpEVOKRFA1FZFNFWEU0UUaiuKaKsIpoo2aiEU1T20qxqKwKcCpRTxS2PQwFSApwKlFazURinipRTgULDRDbRVhABMSeldH4XpRatElQWNT8N0gM7lHee30rrxYHs2QlkXBmeH6U3CJwBzjFdLb0oS2SImCF/c0xYYXAHBNDavxRdxQTAXaP616GNKHqkc07lsjmtc/nycVZbAIyOnaqNfzniqkvyAPvzn7VOeWm0VhDZMK01pePxdu/1orQav3bSzGZnrI6SpHFDKQehIHXsaldEGYngff8ASkclSfQZRdtHb3tcNTp92QyEecHkiRJjrHXrmuW8S1JlZ9RHY8nHrk/WqNFqHG6Cw3DI3SpA6EDrQviNwF4BjrniY4mjilpjXuDJG5WXaHmVENH3Oc13/sz4iCgI8jD4uIOOcY6V5kt57ZxwCM8gT0/KrzrSWEErmQRwCaTKlJV1Gg2tz2Lxbw+zrk2XlO4fA45zBwfXtXkvj3gz6a+1lgZmVx8Sn4SO/wDtXVeB+0LsdjFZVR1AOOgHUfLNdbd01nXJaM/9xJKtP4gIInqP6V5+RNM6Uk1aPFYp4o/xnw+5YvOl1drST6EE4IPUUEBU7NRGKUVMCnitZqK4pwKlFSQUbNRHZVbLRUVW61mwUDFabbVxWokULDRVtpiKtIpiKNmoqIpoqwrS20bBRVFPU9tKtYaK9tOFqYWpAULDRALUttTApwK1hohtpwtWAU8ULNRqWPF22bSJ29fSiNJryxkeWenesQCj9JY6n/iuvBllLZvgjkxxW4XrLpaOkn9OTQWn0pdmcnABbP5CrNZICA8s0A/Oc/LFFFIQg/iMH/L2/WuucuhKMepj3cp5uZ9enI+xoW2doJHU4PGCc0deub5HA4B6dRnsaEIWQGk9I6k+gn865dbXUu4phVssgBy09O/1q5VVpY465/SaidPtXcDA5z0qy2CVl4IPXt1xHPFZT7Gce5RZuhckiCcFec9xUWZiCwiDPSaWoI3HEiMdPnVRAgjvys59KpF0rEat0Pc1ANoiIMyPp/saC01yOsHsc/2aNWyeGEDvmB2/5qo6UmAOcz9PWndiInp7u4w0hpwx9P0rrvZT2nGnOxx5csGJwGOQPTvXHEEABiT19fSftU1vMI/EmJ4nipTint0KRdbnr2q0NvxTTBmI95Eo8eZGj4SOqmK8s1uguWXKXUKMOhH5juPWun9ldS1u4IYxEr2O2MH6V3Ptn7PDWaZblv8A/wBVXcnriSn1xHqK4skHF7cFlJNHjAFSipRSqdjUQiktTilFazUPUCKlSNazaSsrUCtXRUSK1moqimK1bFMRRsFFW2m21YRTRRs1ENtKp01azUQAp4qwW6fZWGSIAU8VMLT7aFmohFOBUwtSC0LMRtjIospnJgFsesD/AHNDhanfSdknqcemI/MfnXT4WdSZLNG0G+JICts5J3CY/ao6pyFUgmAcxz6c0tQ52QOUI/p+9Ttr/wBsb2Bkg/7VWT2sEVvQNb27TbYZJBkYGYj96EAAJkRBxySD0MAUXqlXeCwmQMjoP2qrVnY2wyQwEH0+ff8ArUNTLaUErqfeKUjcOD2HUUrOlKAyRtGY6Aj1oOwrLC7tqj0BntW3omB8pjacHkY7EVot3ZmlVGCzMzb8gRxzjoPWoXLWJYQZB9c9IrU11hfgkDPfnOKs0tpfKMx35FdCfYi13BrdvdBmeg6GO0U1m+iuQTAB9ZntFGm0s/Lr0iafSaIXGAPGY6/InvFbVVArkFtWVfeR0JFDLoyGUNlW6dvkB2rpNH7PPJUDYytkNAmMkQckQQQeP/lWlqPZWfKWUE5ndMTBkfUFZHMCg8nQKj1MTS6baJTIkArk7Z7HsefqK9J9ldbvHJIgQO3Tg9sfavPdF4vo7WA5IUfEAysCDxBw6mAckEEEiZrZ8D9pLKXA6vz8SwTHeI6cHj+tc+WE27orCUFGjP8A+pfgy6fVbkwl5d8dAwMOB9YP+quSivU/b42dXo/e2nVmssGifNtchTg5AyD9K8v21GSpmXBXT1KKUUoSNNU4pRWCQpjU4pEVjFcUxFTimisArilFTimiiYhFKpU9ExZtpttPmniiwpDBacLUwKeKUJALT7antp9tAxXFT92SVPTg/KefpS206FhEdP3xkdRVsMtMieRWjVsWIDyJOJ+R5/Saztdp26fDMjsf96OuOQoI4YbT/wCJ5Uz1HOfShtNcdUIYAif+CO1PJ07NFWqB79/IIEHjPHqKTwwAcgOOD8/SqrdzexWeDI7/AN/1p9FZ23IIlexBgT2jihTfI9pD2ldsH8PeOnyovS7isnjmAKWtASCJBOI+fboaK02o2AY3TiD/AE60FSdB3aBNQgJ3kRtBx/tzV3vgLYO3aZA/ftRN6xvJbE9p+fToaE8UJ2Yjb1z6duRVdVIm1bKhdG0kZBB+VR8H1TI0hto6nn7CgLF2RtjB/vI+1F2E29P7+VBySYFFs0rnidwuGa68qCFf8agn4SRmPSh7/izKCyPlZjJnGSAPlOKDv2yDI/LmB8+aovWd64ie8mPSegijHI0wSgmjPbzC4h8oc71gCAVDbAvznbzzt7mANJdM4MZ/T/itlLaPNu6sMD2gEj6fn+XWq7ngZV5SCPXjPoPn2HHSqRzdybxdjX0GtuKCQdxAyDkFTzzg9ea1j4al9d9j4mkhcxgSywfhfnHBjEVzuhVrbFWwRwf39e0f0ra0Fw2zIwog47xGe+YP0FGeNTWxoycXuZpSKW2uq9q9CjWrertx522XAOJIJR46EgEEeg9Z5evPaadHTsR2022rKVKGivbUStXGoMaIKKitRIqwsKgWFEBAimNSLCmkU1AIRT0ppVqNYZ7umKUWiVM6Ymq6L4F10ARTijP4E96caA96R45dhlkQHTiim0UdapazFI4tDKSZA1Ejtg1YEpe7rIzFpL0blc4b0wDzI/2prO5SwkEHjPFLZiOlB+4E+VvMDPz9KdOxOBOxLttXaQMkfuKVjVvv2HBIxPWKquNuuRlG6HvHeKu2ggTllzJJUAn1iaV7VZaL5oNF5zhwIH69qt0qLuJg9Jn8P3+mKXmCgjaTIkDOZ/OmcB3B2STJ3TAx1gj+8UFKh2rQePKSCcd+OeRMEgUFrLIIPHHcQw4+KrRuiN3Mx9OIio37JZfhgxBj9+1WUrRNxpmBo223QD2P0re/h8BhwevasXU24IJztwemDwSY9BWp4XdKkZx2Hbr8qRsMUXpoiwJA49O3zGD2Pcfei3oTuLggECSDiROf/wCvtFaw0/mImAwDKZxnEEnvx/cVG0CrGZEYE9ATzPXmOQM9MgvqpEtNszPE9AHVujDIiYEdR9TzWf4l4le01lTsDEyCxEkFeV59c1v35WRkRx5ftjgSC3oeuKlb2OuwqrKYkNwDwOOOAJBxnAoKfcLh2AtJeTWWg64uIzIZBAaACIBnbIIPOM8xV1pIA3COnyPBk/eqhYXTPCLsU5IUfrJ5jrzFa2j1y3AUI+JTB/8ALnn86vjlX8Epxv8Akt8OQvbvab/8qlkH/stjcgEcEkbfka5iK3/DLzKwaRuRgQfVYOaA8ashL9wDjcSv+V/On/1Zal4iO99xsb9NAE1FnpO1B37tLjxagTyUX3NRQN/WxQmovmsnVXjXR5CRHzmzWfxEd6qbxIVgteNRBJ6Gt5aNrZvf4kO9SHiI71hLZc8A1Iaa5/K32raEDUzb/wAQFKsX+EufyGnraIh1M9ItPRlt6ACkU8nvUlKirjZph6W8Vklj3qLE9zQeb2CsRp3XFBXGocmo1GWSykYUXg081UlpjwKLt+GXCJpVbC2kDk1lahjbJMeWZH1rfXwtqbWeCyhn0p/Lmk3QrlFujn7d1W8xkkkcGIo3Toeu4gkCCVgdTP0zWZqfDrli6hObW4T8iczW3rdF7l4bdBgrxBWfiEnkdR60EnJWPel0ydu3sIETPBBxuYnbnikyLMEmQYg/CVEyPUZ+dMjt/KPiXpGYnNStvvMFYbaTORAM49T/AL0pVF9mxbBORzIjoe3yFTNhiCdxjn+8Yoe1p45AIAgMMY7GTniirIdTLCfTJH/y6fKmjIDiB3NIGBEgmBInMdDzVFlSAAek5IOSOlbd0K8ALtb1GKqu28Hkgdeh/vH3p37gXsNo9SbqbFgOnEhsrzyMdTjPSrdNfBIwQw/X0HIPpkzWZfkNM5AmNwwegiPWo3VNwyIS5xP4WPALKMSY+IQRPpFSvoM49TZ1sEzx+nTJkR/NzNAosMD8uQP3JHpxmgbHiTq2y6NrCSDgghSVkMPizP8ATtqAB18oBxMyQfTI+vWhe+4Ohq20D24P7wDEH5TjsK5LWm5YvL/KeI+f/Fa2m8T9ywW75QeskiB6nv26Ub7Si09lHWGYGcHAEcn74+tVjNxZKcVJAVjU7SZxOfv1HpmrvEtM1y1YujJPvLZj/wBRBWfWLkfJVoAXkAUPOVJSB5lUEqGB6jcMg/lzXSex677Gotn4rTrdg9VvKFkf/rB+tdmdJ4HOPQ5INqdMwP8AB2YTBrO1nhDr0mvSU00jFQvaEEQRXiQ8ZOKsdqzypvCXI4qzR+zDMfMMV6UnhQ4ipiwqjpVv/RdboVY11OW0Hslbj4B9qKb2Ut/yiumtPA4qFzVRQXjBqRzlr2aQcKKLXwBf5RWq7tG6MU9q8YoT8TOwJIyP8BXtSrUN+nqHnyHOL1qwRHBqp0MTXQPoVIqtdAAKsvF6uDatzEOngT1qxrG4DFaqeGEsBV9zQ7DzNJPOqTDrMq14WWE0VovB+/zrU02nZsTFW/wzIDSwzdb2E8x0LQ+HKRitO1pRxWLa1zpiMVZc17ggjg13rxsdKXUhTk9jXbw0ChvEdGDaf0BP2zUW8ZZAAQTNDf4sTyvOPvV5/wBQx+W00aEHqvsZOvt77cEAgjtW/c8HW5p1ttyEXa3VWAwRQHh2k94NvY0Z/FMBAOBj7Vw4vHRxLdco7/FRtJrmzhblo23KtKsDBjAkR06SZyPzpS8BYn1kEmTzj/bk1teO6Q3AbgksOQpgkdwOpHbrXOC6p53Y6icY6rM/rRhljkVxGxztbmhaNwMASYkSZA9ODj9efpRzXihmSR8gMCfQKDMVjaa8qyCSR0nBH1JomzeCfCrue0qfkcd+KdMrybP8YrQNjZ6heOOn70mCtmYROmMmDgnv8qA0/iAGCFWegP8AQR96LOrmFXI6kz/9V+vWn1C0UXLHEQoJnAyxHQegjn0qFvTwZ/CsGYiSoJMD/UCfnVv8WZBETEAA4A6/PH0+dUXdTtbPmO1V9BnM4zjn5ClaQybLNTp7bptcAr07wDOPXJH0ovTWEvMWaQ/AfGdsAErwZznnjI4rnb+uOxR+KS0Twhnp9R961PZ2+zPGBFw/LaROPqD+Vc+eXpspjSvc1vENOVjcFcIT5x2I4KmcAhep46TQGotgJtX4Wkj0MmR9DIroVtbpzzJrD8S8PNoFgQbROf8A1twG/wAh4PbHQVzY8znsyGLMm6Zk6pNyIsLvQMA2eGJJBIz1P2+daPs/4n7jUoWPkZPdOeYRyMn/ACkKfkp70HccfixH3kUBrHiPWve8PvHkjmVM9U1di4pZVGVMH5+lJ1YIGPpWb4D4+dVpwQZu2l2XhyxVcW7sdRGCehAqy2WuDnFeJ4nB5OTT06EWqCtUSsEZmh2tSm+c9vrULtx7ZyPL+tRbUCJ6GpJJXYLRYtyV4qO3BDUHeLRiqRfYjzTIoRe7tcActtjW0d3chTnp9KpZdpjmqkfA24qh7vXJOM/rTSk5KjXSLH5pVcbaHJY/39KVJT7h3MhrkyZ4q9L+AYmh7VqUiY9KgGKqT0PB+VMo2xUqCtTdMSMRVSsB1mpi0LkEH5zUPdYMQYOfpRkk6A49S9NU8QFPzrSva0FUWJB5NBaXcADiCOOtTtWyikEetZRUVsAg90EkBcCrNBqbYDMRxijLChl6b5oW94VLGY3c+n3oaEpKSHi2tyzTX0dCuwbskH64oUy5EL86JuW0KADy3F6jhgOar8NWS0SJ4J4+laclJ8dBkuwvCkK3ypBEwfuIxWb4jp7ltCFM5PPMdPrRbXimqWTMAc9QM0f4rpxvJE7W86j0bP8AX7UJY4yjFrudGXeEWzmdBuYAMalr/Ai+57LCRyuIb5Twa2NPpU97tIO3JLD8hVb2thfbOyefnU0p423E5oy07o4YsynacODlWVv3mOP0qauRksCJ7hQOnIGflXTayytw7bqBgBzwwHoRn6UJf9kWIZrFyUVNxmJiP5gOPpXdjzqS3OpZ41uZtvXFyQBbCqOSZjPMY/sUn1BKwWkMYJAIB9J6447QCOlI+zWpWz7yLVxOfLdeR8wQox8qBu+D6ryzbEtkGV49ASCPrVtcV1G81MLGo6LKJ/MxE+sfyjAyP6VnanUyV2mFBx6wY3N9R9Yp9b4dqASzqQRgkkeWewmPqKL9mfZ9tXfFn3qW5UnMkGPwjuT/AFo2nwMpWrMxm3u0Ak8ADJaYH25rtvZ/ww2rS7sMZnrntNP4f4QthHKqCUBDOT5l2k7ljpBmntXLqqXuXAFJ8i9x3ivN8Tnv0L/u5KWW+OpoWrd0sADAOJoy4qokGWfIYETP0HQ0F7P+I775Xoo3Acggcz2OanqfEhcuu6+RZgepHM9s0YbNpcohzucx7Q6U2QrjKY45A/lPyHB7Y6Zy7q7hj6V2960bqlWCkMpxyWE5IHcc1xOq0TWCdsvZOVcZ2g9G7R616ngs6XplsxnJy2YvBvE30Wpt3kJ8phgOGVvjQ9DI/ODXqdnU27ln+IsjyMMr/I+JU9viX715lc8N2WU1LMu17jIq9SNk+8EfhBgGe4rT/wCm/jFy4blhUNwFHDDhdu0w7HgFc+pmO1eh4jHDJCpc8olTTo7B9USdrD4enPIn96qZFUBgZnkdKVtLyrLW4tsZ3lc8Rz2zNNb0xCuzr5EA4PMmOPnj6GvnlF6uDN2T1V0bSB5R09flVFq4AVVx5c5/rTC6rQOnIz+vpV97TBrRJJBEEjqJMT8jTXbukauoFc1ChgFOOInpMimS9gEHBn7g5FR03h1pAzGGc/ACc/5v77U2ptrsIPAYNjkHrTuPWwEjeNKoJoHjymV6GeR0pUPKkDUwD+ITEt1+tE/wW1viJMfCeM0O2ntq0ucQSAeoJwcf3irLkOAysS6k8dByPpE81owVNjamD2rjSfLKnGDitG3ZDKGHQw23mI/v7UEdT7vaZGe/H/kD0n+tEaS8s+U7dwmAJE959e3rSSTe7BFWXWkALbS0BZPp6fWjrd8XSiLO4A47x0JqvTPNu+7BZCqiQwzubJPoAJoG0ysyuLgTaInAIJB6dRx96KjpS3GNK7qGttEDuB070NvuORs5cwZOB3ohdWgYAPucEjdGCsSYHQ1nL4goJXytBYCfMBIGZ79qCir0mdJbMuvKUcxk4k9PWK0g5s4cGGEz0+lYD+KNebdbXzcNHw4wDPTrWp4V4Xc110EEBFkXDBCfRCfi5ziisFya6s0ZLsB6q/7y7IHwgcenatv3Za3a3fFtbbnlQeJ6HNZHiNrZfe3YDG2DAkHMc9O81Zp9XACOCF+oKz1WrPBso/LO+KhKGmQTfvtatgmShO1hHnQnBOORWP79kYqSG3GNwONvQxW6CXWfKymQM55g4Pr+1Bf4KC8FI5/FH2oLw7mvUjmfhqdxkq99mZt/VW9wJbK8g8H1DdvnWxp/ERbW7bALG7bZEExt3Ax8xnEUBd8ItgEMoKw2dwPmAJCx3Jiqm04eyrADyMzKu4IQqjz7T/KCN3TgxUvKWKlF/PnchJSjs6BLWtKDaELIwhtpmSDBxyDkTRfiEi2LjYUCBubzQw4CjBmhrj3Pdi/tVQrTvEeY7pbaDljAyROAatX2eZrrhi1y2FLhRmTEwuZAJBAj070vkZGlT+fehXK2cz4l4nd1DJbSSoIA/mgdCaN8EsXrOoS4vlKk5OcdcV3vhXstZ01ktcAbUMDx+AHqfWD+dZ1vQidr7uo3CBEfPmuyGPZxXKO/DlpVI0fENPbe7/EIYLge86o7dZH4WxQWs8MtOweJI5G7B/pUhorlh4DhgekSSPVP7ijPDfEFUksvuyFO6SCsSBJj1YfKpeTGeR7063A443/j8+jBNBo7aI7raKdNvVgcHIzmhNXo7bOPdh0BEEHJnrntxzXQeKXrNlPeNZZ+oFtdxbjIA6ZEngTWHrPED7wlbJRdjETuglfiIBAxHETOD3qL8KsKlctX5+9WS04r/wAmvp+im/a2JCMSVO7dMHH4P39c0Lb1x2uVBUDzFTgMRhzkZiZj51dpna4is3kBDlWVWMFPwsC2fp26TNbfs1pk2O95F3T5DuMxy3lmMmM0mPA3spV/wE49Yu3/AALwT2Us6mzuu6UWywJnAYgj4hBx1x0rpfZrwOzokNuwsAncZySYAknvAH2rn9H7YKl0pHlJME8c11Gk8Rt3RKMM9K9bB4jFL0p7obN4fNDeXAZqEW4hRxKtyMj8xWVqvBbBO6GBx+IkEDoQZxRpah9TdgEmr5Enu0c8Vbo5vx/SWgd1tQGz5RiY5yfQj7VkW9WGMs3lEgjiY/D6iide5LFSVAKGCScOxkT6YHH70Nr9OFCLuUCGnaScwIbGMET6hq8fTctb2/BXMtM3FdAa9eVioQnadxjqomRBPPT86o1OqaCUJW5EKSAVMgNLHiR25FOZDBCSAc4XzwNpLmOBmSOg+9R1WmufDG1wwJ4wvD46tOz6TTQcm7SJOkiWm8YvBQPdgQOkR+tNV9jw/wB4odeD3ZgexkRgyDilRfm3wvuLXuZ13SwFUncBJHXaepBHIOcVO5rNsKIG0MvlGIPBHUcjmsx9U5ALswHQKpIER8cYA+ZA45pw0AM+bcgkIF8y8HOByOAOnPejTb3QdSSpBb6UBSuS+4HaZDDytu691Wl4e5nAkDykTxgkHj06/wBKjbS4oMOXXYjKzbWbY27dChQwB/7axkA2zwZoyzrShG6CrYYqQI5BYA9ARPJ4rTW3Fir7Fh0pbcSSQybl3AyoVZCmMg+YY7EGqBoGVDdmQAB/NBO4SYmIIjPz6ij7PiK5b41YAGIBLCQIwCRIBz0GKG98sNtHlgwBuBA3yQY5GMyQfN8xSRtLdBbVrcje0oVJDKrRAaBktBDCeVIYAdadGS6ggorkAKeEbcQu5jjCn5xmMCKrv3CQo2ht4GzkCZIIz8OPrFNbT3KqbZKl8yABGVIbsMAmRPJ68CKSe7Zle9E9fbNu2VRio3GNoBYwTGcdAK3fYzxnZpHtufdsr9YUvumfM3PH5jvXP+E6cFGYkEkA+ZhI8/xm3gyAsQP5uINQ/iX2mBtCyAAFKrtnb5hg4mcCM8TVoNRbS5KxnJLdWbt3xFSVCyd0nkHgxMjB4NB3/HCq/hZWLAbtpAI6cyCc1Xcfa1vC5Uk7YYYIBkqZUZXjuYOMSNlDG4BlUAHfhuIEPxAg/IA9qL8RKb2f2oWWWXCBNVqnTBKKWBIbcV25AAKxPQhgJgxkxm7+IuvbBO4y0blKny+p3R9TFXKyXEwC6eaSQAVKkgMFPDCIJHYEzBLV2FZAwSQTtJZiQv8A2wxBkGAMnnGAQaTz86XpYjlJ7DaGyXtv7x9yrkrbO5sZgEcnIADfzTij7VkeYxtZ1VFwfKAZUKrd4IntOeaCfUqpUO4DlgV3GU8+5QxJXyznOes4NBNaus4BbCv5gASRtJLfinpyvaOlczxZXLWKrXPU3jnBtoxClepuBWgMsLj14/CR1ojQMbQ2AAkAqpJ2tslT2lYjgDqBise74g124ynJBZZAO/gECHEMdhmRIOODmtW7NsKpllhn3Qfw9ZX8W05HXdHemUZxXI9degMLzozBizTvKScgEgwD28wGe80Nc0d5pUHzFAqmQ5PTPkzgghgeQMwa0NS3vF8u6TII2yOqlR+HMiDHQH50WtTuUBVAMHqY2MsDaAoOOe+TOIqXCtjJOqsC0aC3c94Q+3eNoDHzIy7mYoCJyVUAk8EQOToW9WjAM+1cQ0A7SLnkYDtM45jHzoXUooC7RIDT+IgtbyAdoIPCYPMdYptPdE7mWQxCnM4wEaQYULExM4jrFPpTqUW0Jcr5E9lCbPvfetsuFQyMwLKwMRtyslVyRMiPU23NULiogdSVYMzhgQGXBEHcWyDIPWBiIqaWfdi4mGBWJaSIPm3KDgTP4ZiIPrFGCRnJ3bDn41JJU/8AkQwjPKrgRTZUpNOXPz5yGurCdTq9263aZlAlSpXaSRAbhsYdhB74zisu7ZwqpuG6E5Ih8AiCIyc8j0q3TXmYqQqhX2lQZ+Iru24Bg4YweQYxmnTSO0ScSASGDbDGdwByM5Bg5ECFpHietqtufoVxznjeqJjNpWKg8gRkftWl4ZqXtnykgVCz4bdjzrtgAQqwhGAYJIOBuGRGJHBom5aKWwyAm6si5ObQbqZ+LHpjjjMI8G+zpr58/J6UP6i2mpo6rReOjb5qA8X8ftnBeB1jJrnrviu+VgBvL8M7STunJAj4D+VD6Ky173bAk2878ckCYGcrwMfLFXWXK1ok9u5Bzwx9ceewrmu+Mkq21ixhTG14QA54wDjMjHEir3bghlHlgEMSN8rz6HBnBxjgitP+BCIYDSQkiAxEDaQoETjM+vpAF921sEu24ceTKjB+HGQIEyCPN1pow1Nrnp9KPPduW5VprzOxw8egYEMB5QGMZYKcTGBnpRA1G5gTkiBugwvB8w5GGGQfsOBtQzhQ6gSCVaCOpnd5ZkEbsHgjjNPb1rEpPDYIiJcN8LcgAiMZ5x1pvIvag8IPtkwMFvWQs/6Zx2+lNWZqtUEdlNu5IPQqQQcqQTJyCDk9aVb+3l2+fcW32ZRpLDlQ9sjlpGTKgBzyREKHIPPlGJioM/vIET8iRJOCMk4kzJJpUq6YpVwaca0+5G5eYqo3eoPUCWggkclgTxj14CdT+Np4XAEAj4QAe0DP/NKlRlFIllbTJC3yQWAGZB46COvSY4MVctwsskLkklh8WBAAJEfKRifrSpUNKb3FhJqiq5eQiGzzMiYBIXaBEZY8/tQzXC21d5hAAVbMRwJj1bvzSpVKKvYKbLhchlLywOBJx3g8mBuU9evEmTb7F3AUruEwMwFXIUHGZJ6EZpUqMUvMXuv0HW47FepRNqQCGWZnacSeIUCJ+vr2N8PukvLndbBaAVBgBS4Iz2AgdIpUqnqrj3NCblJJmpf0uBsgMohe+VJHm9Nx4j4QewqNrTuUEkHEemCuABEczOPlTUqg8jaTfzc62l+fwNf0hG1QYkDAVABBM4gSMcelR1mmRrzhYF1dqs3mDbQpIkiJ6xDTBPULCpU2KcnGyUd+TSdLmwEASQFJHOeTlsnCj/Tz2Hu3WW2qmfhUEYO3bM8zOYH0mlSpZRqv5/f6DLkG06zLKsY5O0HaOcKImWOflzE1aHVQfekKV8vErkHbIUf6cA4IGYkKlRb3+/8AoEN0vdi8P0rI5V4ZHXK5ltu5twJMKdp/LESRWrbZFt3mP4ACWgMYZxtYA4nkkQYjrilSqmB64KT7P8G7+36BbIMjccFWIKkkgTKsCwByCBxgwfSrbGgZC6HzDO3ed2IKtk5zHFKlU9WqH1Hkq+4CgO4jacscyI8sQSvU8if/AA7EUYbQYsAD7xSvmJAPnEBpA6cx6etKlQkt0/dBrZgF3VAFgGJKqxPlAJ/CSMwJ5AxwAaWmh7dw9Nm5CJU4KkkwZBgPSpVkld/OqJ36qAb2x9pgFiCC+NxOIHwifLtzPQDpUruptAlhuD2/i6A8xgYAz0FKlQ5EjJhRfexAPxrgHgLcHk+fX7Co2biPNoBdyySsSAFPBLDJ9aVKtBeqimPdsaxftFcKcEJMkHMkdccHrTaW0CrMhxMkHv09D9u3WlSqm6yKN/NwRk+SAsv0uMBgck8Y5pUqVN5011G1s//Z"/>
          <p:cNvSpPr>
            <a:spLocks noChangeAspect="1" noChangeArrowheads="1"/>
          </p:cNvSpPr>
          <p:nvPr/>
        </p:nvSpPr>
        <p:spPr bwMode="auto">
          <a:xfrm>
            <a:off x="15240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86023" name="AutoShape 8" descr="data:image/jpeg;base64,/9j/4AAQSkZJRgABAQAAAQABAAD/2wCEAAkGBwgHBgkIBwgKCgkLDRYPDQwMDRsUFRAWIB0iIiAdHx8kKDQsJCYxJx8fLT0tMTU3Ojo6Iys/RD84QzQ5OjcBCgoKDQwNGg8PGjclHyU3Nzc3Nzc3Nzc3Nzc3Nzc3Nzc3Nzc3Nzc3Nzc3Nzc3Nzc3Nzc3Nzc3Nzc3Nzc3Nzc3N//AABEIAKgAdAMBIgACEQEDEQH/xAAcAAACAwADAQAAAAAAAAAAAAAABgQFBwEDCAL/xAA6EAACAQMCBAMFBgUDBQAAAAABAgMABBEFIQYSMUETUWEiMnGRoQcUI4HB0TNSseHwCBVCRXKCovH/xAAZAQADAQEBAAAAAAAAAAAAAAAAAwQCBQH/xAAjEQACAgEEAwEAAwAAAAAAAAAAAQIRAwQSITEiMkFRExRh/9oADAMBAAIRAxEAPwDcaKK4PxoAjanfW+mWM17ePyQQoXc4yceQHc1564w+0DWtau5B94ksbHJEVrC2Dy+bkdSfLpTD9r3Gf3y4OjWDZt4GzK6n339PQVkc0oL7gD86XJ2Miq5JkkwuWJZnLd2O5r7MZWNWGTg1AR3Y46DtmrizKJES7DABwM96wza5OuC55XCAZxU5i7rzhdvSqiR+duZRg+lT9PuJVOM8y9D3xRZ7QxcJcVX/AA5qCyQuXt3OJYGbKv8A3r0Hpl9BqVhBe2rc0My8ymvMFwYS55SqMdiD0Naj9jmuOvj6RM+cfiRox3A74861GRmcfprNFcKciuaaJCiiigAooooAKhaxO1vptzKpwVjY58sDNTaga5GZdHvkAyWt3AH/AImvGers8sazMz3EkmcuzfWqgKC/tVdcQQ+FIQPn8TVMQAATnJzSxrOxB7fN8qsbNTJAwHXcVWxNv642pl0G12LSDKnpS5ukMxxcmUiwvGThd++RU6DmReZ15Tjrj9aZv9ojmAblGT9KkPw81zFymcdNgEA+tJWVMoena5Qh3UzNIQzdtjVtwvrkumaxaXYfDQuCd+3ceoIrnU+FdRtyTHGZk7cv7VSiCVH5ZY2U53BB2/anRafRPKMo9nrXTL2O/txNGVPZuU53/bBBqbWS8AcWSWyadp9yA7XbqgKqdsALnJPoPnWsinxkpCcmNwq/pzRRRWhYUUUUAFfEqh0ZT0YYNfdFAHnPjfRjbXE6MoDRyefbJx/WkeWH2kXsOtb19p+iLJA15HkM3sP8iQfpWK3sfhXUgx0O1JKO+SLplk1zdnHRTg7U6WVqsaKM45frVZo1v4MCtjdt2q7j6b1Hlk2y7BBKNkuFt9qsrRvaGapUflevjUby5hgP3fCbbyH/AIilKLse5UhhutUsrVhDJmSVukabmvgaZBqts3j2yRO2y7gso9aotESzhP3y7kLyEYeRzTfw9NHfQvcRqQrH2QR286bVC1yVf2eaX4mvWttc/wDTpXcAjvj98Vsi9aRdBiSHifxAMN4Rzjvn++aexVmH1INX7pf4c0UUU4lCiiigAooooAouLVA00ysnOin2l8xjH61h02jW99eIVmCJcXHIinquegr0Nf24urWSFujKRSLqnBdpcafJcacvgXMJ5jB1UON9vL0pcux8GttMz3XLGbTSsNrHzN0Lt7o+NVngagyAtOEXuFH603a1G99a/eYyQyYWZB/xPn8DSfeW+qTMY45lWPPvBd6klVlyUqPu1lYOV5ixXqSac9N0+DV9KaGVAyn2WAOCM0o21k1tDhwW8zjrTBwve/d7nlLfhsMMKU5K7Q6MeOSNHwTbW034sxkTYhGY9qc9HSG1g5IgFA6AVE1KDxIeaOZSy7he5HnVLDqpt5xDcEg9sivG22bjFJDtpQV9XgYH+IjRH5ZH1FONu5eJWPXvWe6PfJFPbzOdvEG/l5/TNaFAAE26cx/qauwPijl6tednbRRRTyUKKKKACiiigDgjNQp4XS48aEZOMOv86/uKnV8sufyrygsSr/RbcawsiyGO0ug4OPdDdwR2339DmkbV9OfTLyWKVCOVj/Wthv8AT1uVJQ8kmQc42JHmKQvtBCQNbLcryFom5pMbAgqBv5bn5VNlxKi3T52muRDvbtQm5xUWO4kJUwOo89tzVfq8cjMgjbmVyOTl38Tyxjrn0r5W1vEvrfTrq7+6zzAnlSMPJD39tQcrtk467dqQsRVLOrHCwvlsVM2ouiuE2bqStBMmtAXYDRW6/wANO7+p/aurR9AtLh1s7KG3vdUILH77cuqsB1BVXOD3xv17VLjn1iyZk1Hhp7WNQSPDMpD4/lIDitfxto8/sQ+jFptms/DtzygtcBgVTfcen+dDT/pM4m0+Bjzc3IAxZeU571j2v2ctxpFtc3FpqlrEGLspj5JQB2x1/XbpVrwpxp4FvHbW1ybiEKOXx2DFR8RTYTUOxE8UsvMeTWaKp7LX7W4QGQ+Ge/cVaxusgDIwYHoQaojJS6IpQlD2R90UUVoyFFFFABRRRQAUg/axp9xf6bZR2YHO0/I7HoqEEk/+tP1Y99t/EUtrd6dpNs5UswmlwceyCNvzO35etYn0bx+wrSaDqd7dR2/D+qxLHBALeOVy0bDGQyqQMZJySV/pV1wXwxd8O389zf20NzefdWSOGB9gRjOXxszYx+ZNVGrz2y3enRWRnhjuLd5AiHwpFYnAGR7u/X0pjvZDw5o1jLJOsKBCJFHtPNIwOSADnOcb77HONqic5VX6VbU3ZVw6LrWq6tfQyWklpqAujKb61mIWIsOgI/4+q+1kY23p0ubW4hiW1W+u/wANOZZJ2YMWBJ5i2Oo8s4xuazqTjTjKewjttF02WxhUYL8peRz5ljjf4ClW51TXptTiTXb+8AJ5T4xZCqkgnA27gUzbJ/THT6NU4yuNVa4ja8TUZ9GeJXljt1DgN0XBXz233wd/Ss3Zbi3uhPBHcxZmZSsseWZSc5A2+HqfjWpWWrPeiCOPU5HjK+5NhhIDjbPbp9c0qcTaQ5v5HeN1iZy6LI5OB5Bu4/zrS/5F0yiOGcXaLXhfXkvLf8KUMAeU/lTrY3UoQPBIyDyVqx7hgG31RkVuZW95sYxjpWm6dIYlwTsaX6y4K3U4+SHG11lRCBcZ5x3C9aKpNzupGK4qhZpEr0sB1oooqw5gUUUUAFYXxhbxS/aDearPOZRYg8tuUyCVTI3z6jt1rcz0rznHqsuqcVavatCZmN3NysgzhAxBB9Nhj40nM2o8DcSTlyS9M1C+XSlu5o1abxWmE8q+w46kHvhc4A26V8wXU19dffr5uedx7IPSNeyj9fOuzXGkm0/w5YkhC8iCOM+yoyBj/PrUKJuQDFc+TtcHTwRrkarBxsc1Y6na6fqlgbe9hjlU+Y3HqD2NK1reMo5as4bokDesQbRTJbjO7y4m4R1x7N2aS1OHifO4U09aPxVFfWirIUnjO2GH9QaS/tNiLy2lwOqqVNQeG54Es4+VsSrswA3qucVKCmuyPHNwyvG+jWobLRZISYLSKCQnmzF7JJqZAiqMA5pCtNUZD7QZMdGPQ/lVzbas2Ac5qZ2U8MdI5uVAMiiqCK+V0Dc/X1or2wo12iiiuscEKKKKAOu4blhkbyUn6VgOiXdpAbyXTLVHuZnkkcH3h7ZAyT16k7fGt51AFrG5C+8Ymx8cGsB4SEkFheARhrlLiWPf+UYGM/CptT6lGDs69SupzFbRTIOdsNKVGApA6YO//wAroQ1TcSam9tfWhYMobLOh6jbGPyzVlZzpPCrowIPepJQaimdDDNO4k6NsVY2rb5BqoB3qdbSY2pbRUiFxhbC4skJ6Ck7QXeyvZbflUhhzDmOKf9UUTWjKfKs81uJouWaMkMpxkeRqnC7W1kWoW2W/8GtSXUF5Av8A27/WuPH8D+FzFvnmu/h+O1vtPjmEWWYDOX71Ki4XN+8gluFt/FBSDlO3Pn2Rjqe/TyrCScqZ7LJ42ghvOaMHpmiq6zjkt4BDOGEqEq4bqCDg5orDirHRk2rPTdFFFdU4YUUUGgBd461iLRuH7maR+QyKUDeWep+X1xWScIzpqEl29vGUgUsXY9mJ2Gf5sbnHT5VefbRPJq+p2WgWsqxtGPFkLdAD39cYG3rVZw9aG7gbRdDt3aO0Vw8rgKJGAwWI9SD18xUuVbnSKcfjGzPOPWQ6iFUjmBYnHrUThW/MdybRyeST3PRqrdVnlubpp59nfqPIjbFRIpGikV0OGU8wPrTlj8NrFrI1PcjSg1d8T71AtLhbq2inXpIoPwPcV3q2/Wuc406OzGVqyxZ+aIj0pT1uHnSRQPeBpiWTaqnU15snFaxumZyrdEruDNSaBmtXk5VDcwymR6j41pljqttZ2lzJNIoYwF4xz4OQdiB8T1ArI9On+4610HI57nHWmm78E8jq2Lj2lG+cq2AevoKZmit+4ixW47TuDmTMjnLOxZjnqScmua+EwFAxRSDoJcHpmiiiuscAK4Y7Gua4YZH7UAYXJc6jqfFF9PJYyz3Es4jgjKkcgyQM9wMY/XFa7w5o66RZFZCsl1L7U8gHvN5D0HQVMtNPgtpJJQGeaQ5eWQ5Y+Q9B6CplLhjUXYyeRyVHkPj/AE7/AGzijVrQLgRXknKMYwrMSv0IpZrYP9QWjiz4htdVT+FfweHIB2eMjf8AMMPlWQOME0wWM3Ct3zQy2jH3T4ifDuP1q+5qRNMujaXkU3ZThh5g9adwwIyDkHcGo9RCnZ0tJkuO38JcbZWui8TKV9RP0rvlUPGceVTXTLe0I2qjkuEcbEHrTBYzC4SIqAFUZOBjJNVOrwF5uQdWbAq506AQwqoGMCqMjTgiPFBrI2WS+7RQvSipyyz0xRRRXVOAFcFgDg0UUAGRRkAZoooAxj/Uaoey0qUdF8VfzzH/AHrBSc0UUAApq0K88ezEbH8SLYjzHY0UUvKrgP08msiot42qZE4IxRRXPkdeLKO5jEmqheyjPzqyiTArmivZfDMV2SRsMYFFFFZNH//Z"/>
          <p:cNvSpPr>
            <a:spLocks noChangeAspect="1" noChangeArrowheads="1"/>
          </p:cNvSpPr>
          <p:nvPr/>
        </p:nvSpPr>
        <p:spPr bwMode="auto">
          <a:xfrm>
            <a:off x="30480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AU" altLang="en-US"/>
          </a:p>
        </p:txBody>
      </p:sp>
      <p:sp>
        <p:nvSpPr>
          <p:cNvPr id="3" name="Rectangle 2"/>
          <p:cNvSpPr/>
          <p:nvPr/>
        </p:nvSpPr>
        <p:spPr>
          <a:xfrm>
            <a:off x="438685" y="935728"/>
            <a:ext cx="437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1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7655" y="3715948"/>
            <a:ext cx="519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2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0714" y="1600238"/>
            <a:ext cx="500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3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43695" y="312738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4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72400" y="3420553"/>
            <a:ext cx="508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5</a:t>
            </a:r>
            <a:endParaRPr lang="en-US" sz="5400" b="1" cap="none" spc="0" dirty="0">
              <a:ln w="22225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899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Karuta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8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cat-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715536" cy="203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5" descr="alaskan-malam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17" y="206857"/>
            <a:ext cx="2506070" cy="203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8" descr="white-rabb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6" y="4567799"/>
            <a:ext cx="2666371" cy="200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42244"/>
            <a:ext cx="2059026" cy="2062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364456"/>
            <a:ext cx="2571520" cy="1928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979" y="2348880"/>
            <a:ext cx="2037011" cy="20370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8955" y="2348880"/>
            <a:ext cx="2733467" cy="2050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1280" y="4680384"/>
            <a:ext cx="2629038" cy="1745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4029" y="4680384"/>
            <a:ext cx="2668549" cy="17772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4" y="116632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2945485" y="116632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5783466" y="116632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/>
          <p:nvPr/>
        </p:nvSpPr>
        <p:spPr>
          <a:xfrm>
            <a:off x="107504" y="2310171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2945485" y="2310171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/>
          <p:cNvSpPr/>
          <p:nvPr/>
        </p:nvSpPr>
        <p:spPr>
          <a:xfrm>
            <a:off x="5783466" y="2310171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/>
          <p:cNvSpPr/>
          <p:nvPr/>
        </p:nvSpPr>
        <p:spPr>
          <a:xfrm>
            <a:off x="107504" y="4504037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2945485" y="4504037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5783466" y="4504037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890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" y="-243408"/>
            <a:ext cx="2736304" cy="2736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116632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2945485" y="116632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783466" y="116632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07504" y="2290635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2945485" y="2290635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5783466" y="2290635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07504" y="4464638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2945485" y="4464638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5783466" y="4464638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3439318" y="315891"/>
            <a:ext cx="16507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ねこ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neko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06774" y="320480"/>
            <a:ext cx="15696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いぬ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2897" y="2514054"/>
            <a:ext cx="15696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う</a:t>
            </a:r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ま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uma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9868" y="2795286"/>
            <a:ext cx="2756652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ペッ</a:t>
            </a:r>
            <a:r>
              <a:rPr lang="ja-JP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ト</a:t>
            </a:r>
            <a:r>
              <a:rPr lang="ja-JP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ロック</a:t>
            </a:r>
            <a:endParaRPr lang="en-US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petto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rokku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01049" y="2514054"/>
            <a:ext cx="22621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さか</a:t>
            </a:r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な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sakana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4310" y="4879340"/>
            <a:ext cx="2749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もるも</a:t>
            </a:r>
            <a:r>
              <a:rPr lang="ja-JP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っと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morumotto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33593" y="4663896"/>
            <a:ext cx="22621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うさ</a:t>
            </a:r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ぎ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usagi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66250" y="4663896"/>
            <a:ext cx="15696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とり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tori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30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7" descr="cat-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45668"/>
            <a:ext cx="6048671" cy="453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315200" cy="1168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8800" b="1" dirty="0" smtClean="0">
                <a:solidFill>
                  <a:schemeClr val="tx1"/>
                </a:solidFill>
                <a:latin typeface="KAWAIITEGAKIMOJI" panose="02000600000000000000" pitchFamily="2" charset="-128"/>
                <a:ea typeface="KAWAIITEGAKIMOJI" panose="02000600000000000000" pitchFamily="2" charset="-128"/>
              </a:rPr>
              <a:t>ねこ　</a:t>
            </a:r>
            <a:r>
              <a:rPr lang="en-US" altLang="ja-JP" sz="13800" b="1" dirty="0" err="1" smtClean="0">
                <a:solidFill>
                  <a:schemeClr val="tx1"/>
                </a:solidFill>
                <a:latin typeface="KAWAIITEGAKIMOJI" panose="02000600000000000000" pitchFamily="2" charset="-128"/>
                <a:ea typeface="KAWAIITEGAKIMOJI" panose="02000600000000000000" pitchFamily="2" charset="-128"/>
              </a:rPr>
              <a:t>neko</a:t>
            </a:r>
            <a:endParaRPr lang="en-AU" sz="138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08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16632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2945485" y="116632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783466" y="116632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07504" y="2290635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2945485" y="2290635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5783466" y="2290635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07504" y="4464638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2945485" y="4464638"/>
            <a:ext cx="2816277" cy="2152845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5783466" y="4464638"/>
            <a:ext cx="2816277" cy="2162940"/>
          </a:xfrm>
          <a:prstGeom prst="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3479842" y="315891"/>
            <a:ext cx="15696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へび</a:t>
            </a:r>
            <a:endParaRPr lang="en-US" altLang="ja-JP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hebi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0822" y="424600"/>
            <a:ext cx="24400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ねず</a:t>
            </a:r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み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nezumi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866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alaskan-malam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87548"/>
            <a:ext cx="5876726" cy="47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551610"/>
            <a:ext cx="73152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ja-JP" altLang="en-US" sz="88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いぬ　</a:t>
            </a:r>
            <a:r>
              <a:rPr lang="en-US" altLang="ja-JP" sz="13800" b="1" dirty="0" err="1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inu</a:t>
            </a:r>
            <a:endParaRPr lang="en-AU" sz="13800" b="1" dirty="0"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7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315200" cy="1168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88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うま</a:t>
            </a:r>
            <a:r>
              <a:rPr lang="ja-JP" altLang="en-US" sz="8800" b="1" dirty="0" smtClean="0">
                <a:solidFill>
                  <a:schemeClr val="tx1"/>
                </a:solidFill>
                <a:latin typeface="KAWAIITEGAKIMOJI" panose="02000600000000000000" pitchFamily="2" charset="-128"/>
                <a:ea typeface="KAWAIITEGAKIMOJI" panose="02000600000000000000" pitchFamily="2" charset="-128"/>
              </a:rPr>
              <a:t>　</a:t>
            </a:r>
            <a:r>
              <a:rPr lang="en-US" altLang="ja-JP" sz="13800" b="1" dirty="0" err="1" smtClean="0">
                <a:solidFill>
                  <a:schemeClr val="tx1"/>
                </a:solidFill>
                <a:latin typeface="KAWAIITEGAKIMOJI" panose="02000600000000000000" pitchFamily="2" charset="-128"/>
                <a:ea typeface="KAWAIITEGAKIMOJI" panose="02000600000000000000" pitchFamily="2" charset="-128"/>
              </a:rPr>
              <a:t>uma</a:t>
            </a:r>
            <a:endParaRPr lang="en-AU" sz="138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16456"/>
            <a:ext cx="4578946" cy="458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9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640285"/>
            <a:ext cx="7315200" cy="115212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sz="11500" b="1" dirty="0" err="1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petto</a:t>
            </a:r>
            <a:r>
              <a:rPr lang="en-US" altLang="ja-JP" sz="115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 </a:t>
            </a:r>
            <a:r>
              <a:rPr lang="en-US" altLang="ja-JP" sz="11500" b="1" dirty="0" err="1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rokku</a:t>
            </a:r>
            <a:endParaRPr lang="en-AU" sz="115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780928"/>
            <a:ext cx="4953067" cy="37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304780"/>
            <a:ext cx="54264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0" b="1" dirty="0">
                <a:latin typeface="KAWAIITEGAKIMOJI" panose="02000600000000000000" pitchFamily="2" charset="-128"/>
                <a:ea typeface="KAWAIITEGAKIMOJI" panose="02000600000000000000" pitchFamily="2" charset="-128"/>
              </a:rPr>
              <a:t>ペットロック　</a:t>
            </a:r>
            <a:endParaRPr lang="en-AU" sz="8000" dirty="0"/>
          </a:p>
        </p:txBody>
      </p:sp>
    </p:spTree>
    <p:extLst>
      <p:ext uri="{BB962C8B-B14F-4D97-AF65-F5344CB8AC3E}">
        <p14:creationId xmlns:p14="http://schemas.microsoft.com/office/powerpoint/2010/main" val="405750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496944" cy="1168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88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さか</a:t>
            </a:r>
            <a:r>
              <a:rPr lang="ja-JP" altLang="en-US" sz="8800" b="1" dirty="0">
                <a:latin typeface="KAWAIITEGAKIMOJI" panose="02000600000000000000" pitchFamily="2" charset="-128"/>
                <a:ea typeface="KAWAIITEGAKIMOJI" panose="02000600000000000000" pitchFamily="2" charset="-128"/>
              </a:rPr>
              <a:t>な</a:t>
            </a:r>
            <a:r>
              <a:rPr lang="ja-JP" altLang="en-US" sz="8800" b="1" dirty="0" smtClean="0">
                <a:solidFill>
                  <a:schemeClr val="tx1"/>
                </a:solidFill>
                <a:latin typeface="KAWAIITEGAKIMOJI" panose="02000600000000000000" pitchFamily="2" charset="-128"/>
                <a:ea typeface="KAWAIITEGAKIMOJI" panose="02000600000000000000" pitchFamily="2" charset="-128"/>
              </a:rPr>
              <a:t>　</a:t>
            </a:r>
            <a:r>
              <a:rPr lang="en-US" altLang="ja-JP" sz="11500" b="1" dirty="0" err="1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sakana</a:t>
            </a:r>
            <a:endParaRPr lang="en-AU" sz="115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457" y="2004435"/>
            <a:ext cx="4453086" cy="44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640285"/>
            <a:ext cx="7315200" cy="115212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sz="11500" b="1" dirty="0" err="1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morumotto</a:t>
            </a:r>
            <a:endParaRPr lang="en-AU" sz="115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3728" y="304780"/>
            <a:ext cx="50273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もるもっと</a:t>
            </a:r>
            <a:r>
              <a:rPr lang="ja-JP" altLang="en-US" sz="8000" b="1" dirty="0">
                <a:latin typeface="KAWAIITEGAKIMOJI" panose="02000600000000000000" pitchFamily="2" charset="-128"/>
                <a:ea typeface="KAWAIITEGAKIMOJI" panose="02000600000000000000" pitchFamily="2" charset="-128"/>
              </a:rPr>
              <a:t>　</a:t>
            </a:r>
            <a:endParaRPr lang="en-AU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24" y="2636912"/>
            <a:ext cx="5138700" cy="38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4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76672"/>
            <a:ext cx="6052586" cy="6029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315200" cy="1168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88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へび</a:t>
            </a:r>
            <a:r>
              <a:rPr lang="ja-JP" altLang="en-US" sz="8800" b="1" dirty="0" smtClean="0">
                <a:solidFill>
                  <a:schemeClr val="tx1"/>
                </a:solidFill>
                <a:latin typeface="KAWAIITEGAKIMOJI" panose="02000600000000000000" pitchFamily="2" charset="-128"/>
                <a:ea typeface="KAWAIITEGAKIMOJI" panose="02000600000000000000" pitchFamily="2" charset="-128"/>
              </a:rPr>
              <a:t>　</a:t>
            </a:r>
            <a:r>
              <a:rPr lang="en-US" altLang="ja-JP" sz="13800" b="1" dirty="0" err="1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hebi</a:t>
            </a:r>
            <a:endParaRPr lang="en-AU" sz="138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66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315200" cy="1168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88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と</a:t>
            </a:r>
            <a:r>
              <a:rPr lang="ja-JP" altLang="en-US" sz="8800" b="1" dirty="0">
                <a:latin typeface="KAWAIITEGAKIMOJI" panose="02000600000000000000" pitchFamily="2" charset="-128"/>
                <a:ea typeface="KAWAIITEGAKIMOJI" panose="02000600000000000000" pitchFamily="2" charset="-128"/>
              </a:rPr>
              <a:t>り</a:t>
            </a:r>
            <a:r>
              <a:rPr lang="ja-JP" altLang="en-US" sz="8800" b="1" dirty="0" smtClean="0">
                <a:solidFill>
                  <a:schemeClr val="tx1"/>
                </a:solidFill>
                <a:latin typeface="KAWAIITEGAKIMOJI" panose="02000600000000000000" pitchFamily="2" charset="-128"/>
                <a:ea typeface="KAWAIITEGAKIMOJI" panose="02000600000000000000" pitchFamily="2" charset="-128"/>
              </a:rPr>
              <a:t>　</a:t>
            </a:r>
            <a:r>
              <a:rPr lang="en-US" altLang="ja-JP" sz="13800" b="1" dirty="0" smtClean="0">
                <a:latin typeface="KAWAIITEGAKIMOJI" panose="02000600000000000000" pitchFamily="2" charset="-128"/>
                <a:ea typeface="KAWAIITEGAKIMOJI" panose="02000600000000000000" pitchFamily="2" charset="-128"/>
              </a:rPr>
              <a:t>tori</a:t>
            </a:r>
            <a:endParaRPr lang="en-AU" sz="13800" b="1" dirty="0">
              <a:solidFill>
                <a:schemeClr val="tx1"/>
              </a:solidFill>
              <a:latin typeface="KAWAIITEGAKIMOJI" panose="02000600000000000000" pitchFamily="2" charset="-128"/>
              <a:ea typeface="KAWAIITEGAKIMOJI" panose="02000600000000000000" pitchFamily="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16832"/>
            <a:ext cx="6744072" cy="44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0</TotalTime>
  <Words>230</Words>
  <Application>Microsoft Office PowerPoint</Application>
  <PresentationFormat>On-screen Show (4:3)</PresentationFormat>
  <Paragraphs>83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KAWAIITEGAKIMOJI</vt:lpstr>
      <vt:lpstr>ＭＳ ゴシック</vt:lpstr>
      <vt:lpstr>Arial</vt:lpstr>
      <vt:lpstr>Constantia</vt:lpstr>
      <vt:lpstr>Books Classic 16x9</vt:lpstr>
      <vt:lpstr>Asking and saying what pet you own</vt:lpstr>
      <vt:lpstr>ねこ　neko</vt:lpstr>
      <vt:lpstr>PowerPoint Presentation</vt:lpstr>
      <vt:lpstr>うま　uma</vt:lpstr>
      <vt:lpstr>petto rokku</vt:lpstr>
      <vt:lpstr>さかな　sakana</vt:lpstr>
      <vt:lpstr>morumotto</vt:lpstr>
      <vt:lpstr>へび　hebi</vt:lpstr>
      <vt:lpstr>とり　tori</vt:lpstr>
      <vt:lpstr>うさぎ　usagi</vt:lpstr>
      <vt:lpstr>nezumi</vt:lpstr>
      <vt:lpstr>PowerPoint Presentation</vt:lpstr>
      <vt:lpstr>Asking and saying what pet you own:</vt:lpstr>
      <vt:lpstr> Petto wa nan desu ka?</vt:lpstr>
      <vt:lpstr>Two or more pets…</vt:lpstr>
      <vt:lpstr> Petto wa nan desu ka?</vt:lpstr>
      <vt:lpstr>PETS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2014-06-30T02:51:06Z</dcterms:created>
  <dcterms:modified xsi:type="dcterms:W3CDTF">2015-01-14T00:46:39Z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TC028010599991</vt:lpwstr>
  </property>
</Properties>
</file>