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1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4" r:id="rId9"/>
    <p:sldId id="266" r:id="rId10"/>
    <p:sldId id="265" r:id="rId11"/>
    <p:sldId id="267" r:id="rId12"/>
    <p:sldId id="269" r:id="rId13"/>
    <p:sldId id="268" r:id="rId14"/>
    <p:sldId id="271" r:id="rId15"/>
    <p:sldId id="273" r:id="rId16"/>
    <p:sldId id="272" r:id="rId17"/>
    <p:sldId id="274" r:id="rId18"/>
    <p:sldId id="275" r:id="rId19"/>
    <p:sldId id="278" r:id="rId20"/>
    <p:sldId id="279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87" autoAdjust="0"/>
  </p:normalViewPr>
  <p:slideViewPr>
    <p:cSldViewPr>
      <p:cViewPr>
        <p:scale>
          <a:sx n="107" d="100"/>
          <a:sy n="107" d="100"/>
        </p:scale>
        <p:origin x="-172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CAF0-00D2-4DA8-959D-44FA37EBB954}" type="datetimeFigureOut">
              <a:rPr lang="en-US" smtClean="0"/>
              <a:pPr/>
              <a:t>8/9/2012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8BAC-DC90-468E-91F0-AEF634466F2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4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からだ</a:t>
            </a:r>
            <a:endParaRPr lang="it-IT" sz="44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z="24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The body</a:t>
            </a:r>
            <a:endParaRPr lang="en-AU" sz="24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9218" name="Picture 2" descr="C:\Documents and Settings\Sarah\Local Settings\Temporary Internet Files\Content.IE5\8WDD6L9J\MC90043632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4071960" cy="407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5432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ごで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目</a:t>
            </a:r>
            <a:r>
              <a:rPr lang="en-US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	</a:t>
            </a:r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め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Eyes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5122" name="Picture 2" descr="C:\Documents and Settings\Sarah\Local Settings\Temporary Internet Files\Content.IE5\6AA6W5GZ\MP9004096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5286380" cy="35270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5432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おなか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altLang="ja-JP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Stomach</a:t>
            </a:r>
            <a:endParaRPr lang="en-US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7171" name="Picture 3" descr="C:\Documents and Settings\Sarah\Local Settings\Temporary Internet Files\Content.IE5\9GL1WSA5\MP900430792[1].jpg"/>
          <p:cNvPicPr>
            <a:picLocks noChangeAspect="1" noChangeArrowheads="1"/>
          </p:cNvPicPr>
          <p:nvPr/>
        </p:nvPicPr>
        <p:blipFill>
          <a:blip r:embed="rId3" cstate="print"/>
          <a:srcRect l="17835"/>
          <a:stretch>
            <a:fillRect/>
          </a:stretch>
        </p:blipFill>
        <p:spPr bwMode="auto">
          <a:xfrm>
            <a:off x="5220072" y="2924944"/>
            <a:ext cx="3436473" cy="31204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6802917" cy="1113254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3284984"/>
            <a:ext cx="3297954" cy="2530200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あたま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Head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5" name="Picture Placeholder 4" descr="head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15354" r="15354"/>
          <a:stretch>
            <a:fillRect/>
          </a:stretch>
        </p:blipFill>
        <p:spPr>
          <a:xfrm>
            <a:off x="5004048" y="2780928"/>
            <a:ext cx="3429000" cy="3429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4277112" cy="1113254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176" y="3734948"/>
            <a:ext cx="2733644" cy="167956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かた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Shoulders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8194" name="Picture 2" descr="C:\Documents and Settings\Sarah\Local Settings\Temporary Internet Files\Content.IE5\PFFMEYH4\MP900430466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2924944"/>
            <a:ext cx="3785345" cy="30115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3068960"/>
            <a:ext cx="6779288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99592" y="4221088"/>
            <a:ext cx="7162800" cy="2016224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せなか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altLang="en-US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Back</a:t>
            </a:r>
          </a:p>
        </p:txBody>
      </p:sp>
      <p:pic>
        <p:nvPicPr>
          <p:cNvPr id="5" name="Picture Placeholder 4" descr="back.bmp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5124" b="5124"/>
          <a:stretch>
            <a:fillRect/>
          </a:stretch>
        </p:blipFill>
        <p:spPr>
          <a:xfrm>
            <a:off x="3644942" y="189968"/>
            <a:ext cx="5270458" cy="2662968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912" y="4941168"/>
            <a:ext cx="5040560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 vert="horz" lIns="91440" tIns="0" rIns="91440" anchor="t"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口</a:t>
            </a:r>
            <a:r>
              <a:rPr lang="en-US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		</a:t>
            </a:r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くち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altLang="en-US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Mouth</a:t>
            </a:r>
          </a:p>
        </p:txBody>
      </p:sp>
      <p:pic>
        <p:nvPicPr>
          <p:cNvPr id="5" name="Picture Placeholder 4" descr="mouth.bmp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24744" b="24744"/>
          <a:stretch>
            <a:fillRect/>
          </a:stretch>
        </p:blipFill>
        <p:spPr>
          <a:xfrm>
            <a:off x="3491880" y="260648"/>
            <a:ext cx="4991472" cy="25220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075432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580112" y="3861048"/>
            <a:ext cx="3297954" cy="2530200"/>
          </a:xfrm>
          <a:noFill/>
        </p:spPr>
        <p:txBody>
          <a:bodyPr vert="horz" lIns="91440" tIns="0" rIns="91440" anchor="t"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ひじ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altLang="en-US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Elbow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086940" cy="3456384"/>
          </a:xfr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075432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259632" y="3212976"/>
            <a:ext cx="7162800" cy="1800200"/>
          </a:xfrm>
          <a:noFill/>
        </p:spPr>
        <p:txBody>
          <a:bodyPr vert="horz" lIns="91440" tIns="0" rIns="91440" anchor="t">
            <a:normAutofit lnSpcReduction="10000"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はな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altLang="en-US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Nose</a:t>
            </a:r>
          </a:p>
        </p:txBody>
      </p:sp>
      <p:pic>
        <p:nvPicPr>
          <p:cNvPr id="5" name="Picture Placeholder 4" descr="nose.bmp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789040"/>
            <a:ext cx="2295666" cy="22673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509120"/>
            <a:ext cx="8075432" cy="562672"/>
          </a:xfrm>
        </p:spPr>
        <p:txBody>
          <a:bodyPr>
            <a:noAutofit/>
          </a:bodyPr>
          <a:lstStyle/>
          <a:p>
            <a:pPr algn="r"/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 vert="horz" lIns="91440" tIns="0" rIns="91440" anchor="t"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ひげ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altLang="en-US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Beard</a:t>
            </a:r>
          </a:p>
        </p:txBody>
      </p:sp>
      <p:pic>
        <p:nvPicPr>
          <p:cNvPr id="5" name="Picture Placeholder 4" descr="beard.bmp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9704" b="9704"/>
          <a:stretch>
            <a:fillRect/>
          </a:stretch>
        </p:blipFill>
        <p:spPr>
          <a:xfrm>
            <a:off x="3491880" y="189968"/>
            <a:ext cx="5423520" cy="2740305"/>
          </a:xfrm>
        </p:spPr>
      </p:pic>
      <p:sp>
        <p:nvSpPr>
          <p:cNvPr id="6" name="Right Arrow 5"/>
          <p:cNvSpPr/>
          <p:nvPr/>
        </p:nvSpPr>
        <p:spPr>
          <a:xfrm rot="16032875">
            <a:off x="5796136" y="2852936"/>
            <a:ext cx="100811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18941" cy="1113254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あしくび</a:t>
            </a:r>
            <a:endParaRPr lang="en-US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US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Ankle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77" y="3717032"/>
            <a:ext cx="3141769" cy="2810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ight Arrow 4"/>
          <p:cNvSpPr/>
          <p:nvPr/>
        </p:nvSpPr>
        <p:spPr>
          <a:xfrm rot="12390802">
            <a:off x="7248211" y="5332982"/>
            <a:ext cx="100811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3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6330" y="571480"/>
            <a:ext cx="4069686" cy="1582621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うで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Arms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1026" name="Picture 2" descr="C:\Documents and Settings\Sarah\Local Settings\Temporary Internet Files\Content.IE5\8WDD6L9J\MC9001977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142984"/>
            <a:ext cx="2410923" cy="463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4138621" cy="1249854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3933056"/>
            <a:ext cx="3240360" cy="2016224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まゆげ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US" altLang="ja-JP" sz="3200" b="1" dirty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Eyebrow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429000" cy="3356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ight Arrow 5"/>
          <p:cNvSpPr/>
          <p:nvPr/>
        </p:nvSpPr>
        <p:spPr>
          <a:xfrm rot="1837489">
            <a:off x="5267968" y="3453533"/>
            <a:ext cx="100811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509120"/>
            <a:ext cx="8075432" cy="562672"/>
          </a:xfrm>
        </p:spPr>
        <p:txBody>
          <a:bodyPr>
            <a:noAutofit/>
          </a:bodyPr>
          <a:lstStyle/>
          <a:p>
            <a:pPr algn="r"/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99592" y="2582094"/>
            <a:ext cx="3297954" cy="2530200"/>
          </a:xfrm>
          <a:noFill/>
        </p:spPr>
        <p:txBody>
          <a:bodyPr vert="horz" lIns="91440" tIns="0" rIns="91440" anchor="t"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あご</a:t>
            </a:r>
            <a:endParaRPr lang="en-AU" altLang="en-US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altLang="en-US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US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Chin</a:t>
            </a:r>
            <a:endParaRPr lang="en-AU" altLang="en-US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39" y="189968"/>
            <a:ext cx="2939629" cy="3199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ight Arrow 5"/>
          <p:cNvSpPr/>
          <p:nvPr/>
        </p:nvSpPr>
        <p:spPr>
          <a:xfrm rot="16032875">
            <a:off x="5796136" y="2343498"/>
            <a:ext cx="100811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4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6802917" cy="1113254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3284984"/>
            <a:ext cx="3297954" cy="2530200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はお</a:t>
            </a:r>
            <a:endParaRPr lang="en-US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US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Cheek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21014"/>
            <a:ext cx="3429000" cy="25488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8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3929090" cy="1582621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ごで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035630"/>
            <a:ext cx="2209800" cy="284164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かみ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or</a:t>
            </a:r>
            <a:endParaRPr lang="en-US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かみのけ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Hair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2051" name="Picture 3" descr="C:\Documents and Settings\Sarah\Local Settings\Temporary Internet Files\Content.IE5\PFFMEYH4\MP9004422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2742"/>
            <a:ext cx="3804056" cy="50720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4066613" cy="1113254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3645024"/>
            <a:ext cx="3297954" cy="2530200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くび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Neck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5" name="Picture Placeholder 4" descr="Neck.bmp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6863" r="6863"/>
          <a:stretch>
            <a:fillRect/>
          </a:stretch>
        </p:blipFill>
        <p:spPr>
          <a:xfrm>
            <a:off x="5292080" y="2636912"/>
            <a:ext cx="3429000" cy="3429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5432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3520976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あし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Legs</a:t>
            </a:r>
          </a:p>
          <a:p>
            <a:r>
              <a:rPr lang="en-AU" sz="3200" b="1" dirty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o</a:t>
            </a:r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r</a:t>
            </a: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Feet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4098" name="Picture 2" descr="C:\Documents and Settings\Sarah\Local Settings\Temporary Internet Files\Content.IE5\6AA6W5GZ\MP900430458[1].jpg"/>
          <p:cNvPicPr>
            <a:picLocks noChangeAspect="1" noChangeArrowheads="1"/>
          </p:cNvPicPr>
          <p:nvPr/>
        </p:nvPicPr>
        <p:blipFill>
          <a:blip r:embed="rId3" cstate="print"/>
          <a:srcRect l="38753" r="11556" b="13889"/>
          <a:stretch>
            <a:fillRect/>
          </a:stretch>
        </p:blipFill>
        <p:spPr bwMode="auto">
          <a:xfrm>
            <a:off x="5004048" y="1844824"/>
            <a:ext cx="3071834" cy="35433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4138621" cy="1249854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3933056"/>
            <a:ext cx="3240360" cy="2016224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ひざ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pPr algn="l"/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Knees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5" name="Picture Placeholder 4" descr="Knees.bmp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2852936"/>
            <a:ext cx="3429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714752"/>
            <a:ext cx="8075432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3297954" cy="2530200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手</a:t>
            </a:r>
            <a:r>
              <a:rPr lang="en-US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		</a:t>
            </a:r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て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Hands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9" name="Picture Placeholder 8" descr="hand.bmp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28710" b="28710"/>
          <a:stretch>
            <a:fillRect/>
          </a:stretch>
        </p:blipFill>
        <p:spPr>
          <a:xfrm>
            <a:off x="3203848" y="260648"/>
            <a:ext cx="5733512" cy="3239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852936"/>
            <a:ext cx="5184576" cy="562672"/>
          </a:xfrm>
        </p:spPr>
        <p:txBody>
          <a:bodyPr>
            <a:no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764704"/>
            <a:ext cx="3297954" cy="2530200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ゆび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Fingers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9" name="Picture Placeholder 8" descr="hand.bmp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b="48909"/>
          <a:stretch>
            <a:fillRect/>
          </a:stretch>
        </p:blipFill>
        <p:spPr>
          <a:xfrm>
            <a:off x="3851920" y="4437112"/>
            <a:ext cx="4492088" cy="1654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18941" cy="1113254"/>
          </a:xfrm>
        </p:spPr>
        <p:txBody>
          <a:bodyPr>
            <a:noAutofit/>
          </a:bodyPr>
          <a:lstStyle/>
          <a:p>
            <a:pPr algn="l"/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日本</a:t>
            </a:r>
            <a:r>
              <a:rPr lang="ja-JP" altLang="en-US" sz="3600" b="1" dirty="0" err="1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ご</a:t>
            </a:r>
            <a:r>
              <a:rPr lang="ja-JP" altLang="en-US" sz="36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で、これは何ですか？</a:t>
            </a:r>
            <a:endParaRPr lang="en-AU" sz="36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耳</a:t>
            </a:r>
            <a:r>
              <a:rPr lang="en-US" altLang="ja-JP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		</a:t>
            </a:r>
            <a:r>
              <a:rPr lang="ja-JP" altLang="en-US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みみ</a:t>
            </a:r>
            <a:endParaRPr lang="en-AU" altLang="ja-JP" sz="3200" b="1" dirty="0" smtClean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  <a:p>
            <a:r>
              <a:rPr lang="en-AU" sz="3200" b="1" dirty="0" smtClean="0">
                <a:solidFill>
                  <a:schemeClr val="bg1"/>
                </a:solidFill>
                <a:latin typeface="HGKyokashotai" pitchFamily="17" charset="-128"/>
                <a:ea typeface="HGKyokashotai" pitchFamily="17" charset="-128"/>
              </a:rPr>
              <a:t>Ears</a:t>
            </a:r>
            <a:endParaRPr lang="en-AU" sz="3200" b="1" dirty="0">
              <a:solidFill>
                <a:schemeClr val="bg1"/>
              </a:solidFill>
              <a:latin typeface="HGKyokashotai" pitchFamily="17" charset="-128"/>
              <a:ea typeface="HGKyokashotai" pitchFamily="17" charset="-128"/>
            </a:endParaRPr>
          </a:p>
        </p:txBody>
      </p:sp>
      <p:pic>
        <p:nvPicPr>
          <p:cNvPr id="9" name="Picture Placeholder 8" descr="ears.bmp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22586" b="22586"/>
          <a:stretch>
            <a:fillRect/>
          </a:stretch>
        </p:blipFill>
        <p:spPr>
          <a:xfrm>
            <a:off x="3473877" y="3717032"/>
            <a:ext cx="5562169" cy="2810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"/>
</p:tagLst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mmer">
    <a:dk1>
      <a:sysClr val="windowText" lastClr="000000"/>
    </a:dk1>
    <a:lt1>
      <a:sysClr val="window" lastClr="FFFFFF"/>
    </a:lt1>
    <a:dk2>
      <a:srgbClr val="E89117"/>
    </a:dk2>
    <a:lt2>
      <a:srgbClr val="FEDD78"/>
    </a:lt2>
    <a:accent1>
      <a:srgbClr val="A1B633"/>
    </a:accent1>
    <a:accent2>
      <a:srgbClr val="C4D73F"/>
    </a:accent2>
    <a:accent3>
      <a:srgbClr val="FFCE2D"/>
    </a:accent3>
    <a:accent4>
      <a:srgbClr val="FFA600"/>
    </a:accent4>
    <a:accent5>
      <a:srgbClr val="ED5E00"/>
    </a:accent5>
    <a:accent6>
      <a:srgbClr val="C62D03"/>
    </a:accent6>
    <a:hlink>
      <a:srgbClr val="408080"/>
    </a:hlink>
    <a:folHlink>
      <a:srgbClr val="5EAE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299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Summer</vt:lpstr>
      <vt:lpstr>からだ</vt:lpstr>
      <vt:lpstr>これは何ですか？</vt:lpstr>
      <vt:lpstr>日本ごでこれは何ですか？</vt:lpstr>
      <vt:lpstr>これは何ですか？</vt:lpstr>
      <vt:lpstr>日本ごで、これは何ですか？</vt:lpstr>
      <vt:lpstr>日本ごで、これは何ですか？</vt:lpstr>
      <vt:lpstr>日本ごで、これは何ですか？</vt:lpstr>
      <vt:lpstr>これは何ですか？</vt:lpstr>
      <vt:lpstr>日本ごで、これは何ですか？</vt:lpstr>
      <vt:lpstr>日本ごでこれは何ですか？</vt:lpstr>
      <vt:lpstr>これは何ですか？</vt:lpstr>
      <vt:lpstr>日本ごで、これは何ですか？</vt:lpstr>
      <vt:lpstr>これは何ですか？</vt:lpstr>
      <vt:lpstr>日本ごで、これは何ですか？</vt:lpstr>
      <vt:lpstr>これは何ですか？</vt:lpstr>
      <vt:lpstr>これは何ですか？</vt:lpstr>
      <vt:lpstr>日本ごで、これは何ですか？</vt:lpstr>
      <vt:lpstr>これは何ですか？</vt:lpstr>
      <vt:lpstr>日本ごで、これは何ですか？</vt:lpstr>
      <vt:lpstr>日本ごで、これは何ですか？</vt:lpstr>
      <vt:lpstr>これは何ですか？</vt:lpstr>
      <vt:lpstr>日本ごで、これは何ですか？</vt:lpstr>
    </vt:vector>
  </TitlesOfParts>
  <Company>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Setup</dc:creator>
  <cp:lastModifiedBy>Bill &amp; Inge</cp:lastModifiedBy>
  <cp:revision>43</cp:revision>
  <dcterms:created xsi:type="dcterms:W3CDTF">2010-08-06T01:08:06Z</dcterms:created>
  <dcterms:modified xsi:type="dcterms:W3CDTF">2012-08-09T09:03:17Z</dcterms:modified>
</cp:coreProperties>
</file>