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2" r:id="rId11"/>
    <p:sldId id="270" r:id="rId12"/>
    <p:sldId id="263" r:id="rId13"/>
    <p:sldId id="271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088275-956E-4843-98ED-F268C89AF26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0EF08C-71BF-4045-AD2D-FA16CE0846B7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64488" cy="1470025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レストラ</a:t>
            </a:r>
            <a:r>
              <a:rPr lang="ja-JP" altLang="en-US" sz="3600" dirty="0" smtClean="0"/>
              <a:t>ンで　ちゅうもん　しましょう。</a:t>
            </a: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Let’s order at a restaurant.</a:t>
            </a:r>
            <a:endParaRPr lang="en-AU" dirty="0"/>
          </a:p>
        </p:txBody>
      </p:sp>
      <p:pic>
        <p:nvPicPr>
          <p:cNvPr id="1026" name="Picture 2" descr="C:\Users\dgoucher\AppData\Local\Microsoft\Windows\Temporary Internet Files\Content.IE5\2JEZVJ5D\MC9002502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2539497" cy="18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おなか　が　ぺこぺこ　です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おなか　が　ぺこぺこ　です。</a:t>
            </a:r>
            <a:endParaRPr lang="en-US" altLang="ja-JP" dirty="0" smtClean="0"/>
          </a:p>
          <a:p>
            <a:r>
              <a:rPr lang="en-AU" dirty="0" smtClean="0"/>
              <a:t>My tummy is rumbling.</a:t>
            </a:r>
          </a:p>
          <a:p>
            <a:r>
              <a:rPr lang="ja-JP" altLang="en-US" dirty="0" smtClean="0"/>
              <a:t>おなが　が　すきました。</a:t>
            </a:r>
            <a:endParaRPr lang="en-US" altLang="ja-JP" dirty="0" smtClean="0"/>
          </a:p>
          <a:p>
            <a:r>
              <a:rPr lang="en-AU" dirty="0" smtClean="0"/>
              <a:t>I am hungry.</a:t>
            </a:r>
          </a:p>
          <a:p>
            <a:endParaRPr lang="en-AU" dirty="0"/>
          </a:p>
          <a:p>
            <a:r>
              <a:rPr lang="ja-JP" altLang="en-US" dirty="0"/>
              <a:t>おな</a:t>
            </a:r>
            <a:r>
              <a:rPr lang="ja-JP" altLang="en-US" dirty="0" smtClean="0"/>
              <a:t>か　が　いっぱい　です。</a:t>
            </a:r>
            <a:endParaRPr lang="en-US" altLang="ja-JP" dirty="0" smtClean="0"/>
          </a:p>
          <a:p>
            <a:r>
              <a:rPr lang="en-AU" dirty="0" smtClean="0"/>
              <a:t>I am full.</a:t>
            </a:r>
            <a:endParaRPr lang="en-AU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292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…. </a:t>
            </a:r>
            <a:r>
              <a:rPr lang="ja-JP" altLang="en-US" dirty="0" smtClean="0"/>
              <a:t>を　ください・おねがいします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メニュー　を　ください　</a:t>
            </a:r>
            <a:r>
              <a:rPr lang="en-AU" altLang="ja-JP" dirty="0" smtClean="0"/>
              <a:t>OR</a:t>
            </a:r>
            <a:endParaRPr lang="en-US" altLang="ja-JP" dirty="0" smtClean="0"/>
          </a:p>
          <a:p>
            <a:r>
              <a:rPr lang="ja-JP" altLang="en-US" dirty="0" smtClean="0"/>
              <a:t>メニューおねがいします。</a:t>
            </a:r>
            <a:endParaRPr lang="en-US" altLang="ja-JP" dirty="0" smtClean="0"/>
          </a:p>
          <a:p>
            <a:r>
              <a:rPr lang="en-AU" dirty="0" smtClean="0"/>
              <a:t>Can I please have the menu.</a:t>
            </a:r>
            <a:endParaRPr lang="en-US" dirty="0" smtClean="0"/>
          </a:p>
          <a:p>
            <a:endParaRPr lang="en-US" dirty="0" smtClean="0"/>
          </a:p>
          <a:p>
            <a:r>
              <a:rPr lang="ja-JP" altLang="en-US" dirty="0"/>
              <a:t>ちら</a:t>
            </a:r>
            <a:r>
              <a:rPr lang="ja-JP" altLang="en-US" dirty="0" smtClean="0"/>
              <a:t>し ずし　を　ください。</a:t>
            </a:r>
            <a:endParaRPr lang="en-US" altLang="ja-JP" dirty="0" smtClean="0"/>
          </a:p>
          <a:p>
            <a:r>
              <a:rPr lang="en-AU" altLang="ja-JP" dirty="0" smtClean="0"/>
              <a:t>I will have the </a:t>
            </a:r>
            <a:r>
              <a:rPr lang="en-AU" altLang="ja-JP" dirty="0" smtClean="0"/>
              <a:t>scattered sushi.</a:t>
            </a:r>
            <a:endParaRPr lang="en-AU" altLang="ja-JP" dirty="0" smtClean="0"/>
          </a:p>
          <a:p>
            <a:endParaRPr lang="en-AU" altLang="ja-JP" dirty="0"/>
          </a:p>
          <a:p>
            <a:r>
              <a:rPr lang="ja-JP" altLang="en-US" dirty="0" smtClean="0"/>
              <a:t>すしのもりあわせ　を　ください。</a:t>
            </a:r>
            <a:endParaRPr lang="en-US" altLang="ja-JP" dirty="0" smtClean="0"/>
          </a:p>
          <a:p>
            <a:r>
              <a:rPr lang="en-AU" altLang="ja-JP" dirty="0" smtClean="0"/>
              <a:t>I will have the mixed sushi</a:t>
            </a:r>
          </a:p>
          <a:p>
            <a:endParaRPr lang="en-AU" altLang="ja-JP" dirty="0"/>
          </a:p>
          <a:p>
            <a:endParaRPr lang="en-US" altLang="ja-JP" dirty="0" smtClean="0"/>
          </a:p>
          <a:p>
            <a:endParaRPr lang="en-US" dirty="0"/>
          </a:p>
        </p:txBody>
      </p:sp>
      <p:pic>
        <p:nvPicPr>
          <p:cNvPr id="8194" name="Picture 2" descr="C:\Users\dgoucher\AppData\Local\Microsoft\Windows\Temporary Internet Files\Content.IE5\2Z2ALJHZ\MC900195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0162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9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いただきます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いただきます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Let’s eat (no English translation)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ごちそうさ</a:t>
            </a:r>
            <a:r>
              <a:rPr lang="ja-JP" altLang="en-US" dirty="0" smtClean="0">
                <a:solidFill>
                  <a:srgbClr val="FF0000"/>
                </a:solidFill>
              </a:rPr>
              <a:t>ま　でした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AU" altLang="ja-JP" dirty="0" smtClean="0"/>
              <a:t>I have finished eating (no English translation)</a:t>
            </a:r>
          </a:p>
          <a:p>
            <a:endParaRPr lang="en-AU" altLang="ja-JP" dirty="0"/>
          </a:p>
          <a:p>
            <a:r>
              <a:rPr lang="ja-JP" altLang="en-US" dirty="0"/>
              <a:t>かんぱ</a:t>
            </a:r>
            <a:r>
              <a:rPr lang="ja-JP" altLang="en-US" dirty="0" smtClean="0"/>
              <a:t>い　します。</a:t>
            </a:r>
            <a:r>
              <a:rPr lang="en-AU" altLang="ja-JP" dirty="0" smtClean="0"/>
              <a:t>			</a:t>
            </a:r>
            <a:r>
              <a:rPr lang="ja-JP" altLang="en-US" dirty="0" smtClean="0"/>
              <a:t>かんぱい</a:t>
            </a:r>
            <a:endParaRPr lang="en-US" altLang="ja-JP" dirty="0" smtClean="0"/>
          </a:p>
          <a:p>
            <a:r>
              <a:rPr lang="en-AU" altLang="ja-JP" dirty="0" smtClean="0"/>
              <a:t>Let’s make a toast			Cheers</a:t>
            </a:r>
            <a:endParaRPr lang="en-US" altLang="ja-JP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おいしそ</a:t>
            </a:r>
            <a:r>
              <a:rPr lang="ja-JP" altLang="en-US" dirty="0" smtClean="0"/>
              <a:t>う　です。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その　すし　は　おいしそう　です。</a:t>
            </a:r>
            <a:endParaRPr lang="en-US" altLang="ja-JP" dirty="0" smtClean="0"/>
          </a:p>
          <a:p>
            <a:r>
              <a:rPr lang="en-AU" dirty="0" smtClean="0"/>
              <a:t>That sushi looks delicious.</a:t>
            </a:r>
          </a:p>
          <a:p>
            <a:endParaRPr lang="en-AU" dirty="0"/>
          </a:p>
          <a:p>
            <a:r>
              <a:rPr lang="ja-JP" altLang="en-US" dirty="0"/>
              <a:t>こ</a:t>
            </a:r>
            <a:r>
              <a:rPr lang="ja-JP" altLang="en-US" dirty="0" smtClean="0"/>
              <a:t>の　すし　は　おいしい　です。</a:t>
            </a:r>
            <a:endParaRPr lang="en-US" altLang="ja-JP" dirty="0" smtClean="0"/>
          </a:p>
          <a:p>
            <a:r>
              <a:rPr lang="en-AU" dirty="0" smtClean="0"/>
              <a:t>This sushi is delicious.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9218" name="Picture 2" descr="C:\Users\dgoucher\AppData\Local\Microsoft\Windows\Temporary Internet Files\Content.IE5\VHPDH5ES\MC9004381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89230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3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/>
          </a:bodyPr>
          <a:lstStyle/>
          <a:p>
            <a:r>
              <a:rPr lang="en-AU" dirty="0" smtClean="0"/>
              <a:t>……</a:t>
            </a:r>
            <a:r>
              <a:rPr lang="ja-JP" altLang="en-US" dirty="0" smtClean="0"/>
              <a:t>　です。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おいしい</a:t>
            </a:r>
            <a:r>
              <a:rPr lang="en-US" altLang="ja-JP" dirty="0" smtClean="0"/>
              <a:t>		</a:t>
            </a:r>
            <a:r>
              <a:rPr lang="en-AU" altLang="ja-JP" dirty="0" smtClean="0"/>
              <a:t>delicious</a:t>
            </a:r>
          </a:p>
          <a:p>
            <a:r>
              <a:rPr lang="ja-JP" altLang="en-US" dirty="0"/>
              <a:t>おいしくな</a:t>
            </a:r>
            <a:r>
              <a:rPr lang="ja-JP" altLang="en-US" dirty="0" smtClean="0"/>
              <a:t>い</a:t>
            </a:r>
            <a:r>
              <a:rPr lang="en-US" altLang="ja-JP" dirty="0" smtClean="0"/>
              <a:t>	</a:t>
            </a:r>
            <a:r>
              <a:rPr lang="en-AU" altLang="ja-JP" dirty="0" smtClean="0"/>
              <a:t>not delicious</a:t>
            </a:r>
          </a:p>
          <a:p>
            <a:r>
              <a:rPr lang="ja-JP" altLang="en-US" dirty="0"/>
              <a:t>まず</a:t>
            </a:r>
            <a:r>
              <a:rPr lang="ja-JP" altLang="en-US" dirty="0" smtClean="0"/>
              <a:t>い</a:t>
            </a:r>
            <a:r>
              <a:rPr lang="en-US" altLang="ja-JP" dirty="0" smtClean="0"/>
              <a:t>		</a:t>
            </a:r>
            <a:r>
              <a:rPr lang="en-AU" altLang="ja-JP" dirty="0" smtClean="0"/>
              <a:t>tastes awful</a:t>
            </a:r>
            <a:endParaRPr lang="en-US" altLang="ja-JP" dirty="0" smtClean="0"/>
          </a:p>
          <a:p>
            <a:r>
              <a:rPr lang="ja-JP" altLang="en-US" dirty="0" smtClean="0"/>
              <a:t>か</a:t>
            </a:r>
            <a:r>
              <a:rPr lang="ja-JP" altLang="en-US" dirty="0"/>
              <a:t>ら</a:t>
            </a:r>
            <a:r>
              <a:rPr lang="ja-JP" altLang="en-US" dirty="0" smtClean="0"/>
              <a:t>い　　</a:t>
            </a:r>
            <a:r>
              <a:rPr lang="en-AU" altLang="ja-JP" dirty="0" smtClean="0"/>
              <a:t>	hot/ spicy</a:t>
            </a:r>
          </a:p>
          <a:p>
            <a:r>
              <a:rPr lang="ja-JP" altLang="en-US" dirty="0"/>
              <a:t>あま</a:t>
            </a:r>
            <a:r>
              <a:rPr lang="ja-JP" altLang="en-US" dirty="0" smtClean="0"/>
              <a:t>い</a:t>
            </a:r>
            <a:r>
              <a:rPr lang="en-US" altLang="ja-JP" dirty="0" smtClean="0"/>
              <a:t>		</a:t>
            </a:r>
            <a:r>
              <a:rPr lang="en-AU" altLang="ja-JP" dirty="0" smtClean="0"/>
              <a:t>sweet</a:t>
            </a:r>
          </a:p>
          <a:p>
            <a:r>
              <a:rPr lang="ja-JP" altLang="en-US" dirty="0"/>
              <a:t>あま</a:t>
            </a:r>
            <a:r>
              <a:rPr lang="ja-JP" altLang="en-US" dirty="0" smtClean="0"/>
              <a:t>いもの</a:t>
            </a:r>
            <a:r>
              <a:rPr lang="en-US" altLang="ja-JP" dirty="0" smtClean="0"/>
              <a:t>	</a:t>
            </a:r>
            <a:r>
              <a:rPr lang="en-AU" altLang="ja-JP" dirty="0" smtClean="0"/>
              <a:t>sweet things</a:t>
            </a:r>
          </a:p>
          <a:p>
            <a:r>
              <a:rPr lang="ja-JP" altLang="en-US" dirty="0"/>
              <a:t>しおから</a:t>
            </a:r>
            <a:r>
              <a:rPr lang="ja-JP" altLang="en-US" dirty="0" smtClean="0"/>
              <a:t>い</a:t>
            </a:r>
            <a:r>
              <a:rPr lang="en-AU" altLang="ja-JP" dirty="0" smtClean="0"/>
              <a:t>	salty (as in miso soup/ bacon)</a:t>
            </a:r>
          </a:p>
          <a:p>
            <a:r>
              <a:rPr lang="ja-JP" altLang="en-US" dirty="0"/>
              <a:t>すっぱ</a:t>
            </a:r>
            <a:r>
              <a:rPr lang="ja-JP" altLang="en-US" dirty="0" smtClean="0"/>
              <a:t>い</a:t>
            </a:r>
            <a:r>
              <a:rPr lang="en-US" altLang="ja-JP" dirty="0" smtClean="0"/>
              <a:t>		</a:t>
            </a:r>
            <a:r>
              <a:rPr lang="en-AU" altLang="ja-JP" dirty="0" smtClean="0"/>
              <a:t>sour/acid</a:t>
            </a:r>
          </a:p>
          <a:p>
            <a:r>
              <a:rPr lang="ja-JP" altLang="en-US" dirty="0"/>
              <a:t>すっ</a:t>
            </a:r>
            <a:r>
              <a:rPr lang="ja-JP" altLang="en-US" dirty="0" smtClean="0"/>
              <a:t>ぱく　なります</a:t>
            </a:r>
            <a:r>
              <a:rPr lang="en-US" altLang="ja-JP" dirty="0" smtClean="0"/>
              <a:t>	</a:t>
            </a:r>
            <a:r>
              <a:rPr lang="en-AU" altLang="ja-JP" dirty="0" smtClean="0"/>
              <a:t>go (turn) sour</a:t>
            </a:r>
          </a:p>
          <a:p>
            <a:r>
              <a:rPr lang="ja-JP" altLang="en-US" dirty="0"/>
              <a:t>しょっぱ</a:t>
            </a:r>
            <a:r>
              <a:rPr lang="ja-JP" altLang="en-US" dirty="0" smtClean="0"/>
              <a:t>い</a:t>
            </a:r>
            <a:r>
              <a:rPr lang="en-US" altLang="ja-JP" dirty="0" smtClean="0"/>
              <a:t>	</a:t>
            </a:r>
            <a:r>
              <a:rPr lang="en-AU" altLang="ja-JP" dirty="0" smtClean="0"/>
              <a:t>too salty</a:t>
            </a:r>
          </a:p>
          <a:p>
            <a:r>
              <a:rPr lang="ja-JP" altLang="en-US" dirty="0" smtClean="0"/>
              <a:t>あじがない</a:t>
            </a:r>
            <a:r>
              <a:rPr lang="en-US" altLang="ja-JP" dirty="0" smtClean="0"/>
              <a:t>	</a:t>
            </a:r>
            <a:r>
              <a:rPr lang="en-AU" altLang="ja-JP" dirty="0" smtClean="0"/>
              <a:t>tasteless (boring)</a:t>
            </a:r>
          </a:p>
        </p:txBody>
      </p:sp>
      <p:pic>
        <p:nvPicPr>
          <p:cNvPr id="11266" name="Picture 2" descr="C:\Users\dgoucher\AppData\Local\Microsoft\Windows\Temporary Internet Files\Content.IE5\UP17PB7R\MP9004487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68352" cy="27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8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Taste – </a:t>
            </a:r>
            <a:r>
              <a:rPr lang="ja-JP" altLang="en-US" dirty="0" smtClean="0"/>
              <a:t>あじ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あじ　が　よい　です。　</a:t>
            </a:r>
            <a:r>
              <a:rPr lang="en-AU" altLang="ja-JP" dirty="0" smtClean="0"/>
              <a:t>Good taste</a:t>
            </a:r>
          </a:p>
          <a:p>
            <a:r>
              <a:rPr lang="ja-JP" altLang="en-US" dirty="0"/>
              <a:t>りん</a:t>
            </a:r>
            <a:r>
              <a:rPr lang="ja-JP" altLang="en-US" dirty="0" smtClean="0"/>
              <a:t>ご　の　あじ　が　します。</a:t>
            </a:r>
            <a:endParaRPr lang="en-US" altLang="ja-JP" dirty="0" smtClean="0"/>
          </a:p>
          <a:p>
            <a:r>
              <a:rPr lang="en-AU" dirty="0" smtClean="0"/>
              <a:t>Has a taste of apple</a:t>
            </a:r>
          </a:p>
          <a:p>
            <a:r>
              <a:rPr lang="ja-JP" altLang="en-US" dirty="0" smtClean="0"/>
              <a:t>あじ</a:t>
            </a:r>
            <a:r>
              <a:rPr lang="ja-JP" altLang="en-US" dirty="0"/>
              <a:t>が</a:t>
            </a:r>
            <a:r>
              <a:rPr lang="ja-JP" altLang="en-US" dirty="0" smtClean="0"/>
              <a:t>わるい　です。　</a:t>
            </a:r>
            <a:r>
              <a:rPr lang="en-AU" altLang="ja-JP" dirty="0" smtClean="0"/>
              <a:t>Bad taste</a:t>
            </a:r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6632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Smell  </a:t>
            </a:r>
            <a:r>
              <a:rPr lang="ja-JP" altLang="en-US" dirty="0" smtClean="0"/>
              <a:t>におい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いい　におい　</a:t>
            </a:r>
            <a:r>
              <a:rPr lang="ja-JP" altLang="en-US" dirty="0"/>
              <a:t>が</a:t>
            </a:r>
            <a:r>
              <a:rPr lang="ja-JP" altLang="en-US" dirty="0" smtClean="0"/>
              <a:t>　します。</a:t>
            </a:r>
            <a:endParaRPr lang="en-US" altLang="ja-JP" dirty="0" smtClean="0"/>
          </a:p>
          <a:p>
            <a:r>
              <a:rPr lang="en-AU" dirty="0" smtClean="0"/>
              <a:t>Has a good smell.</a:t>
            </a:r>
          </a:p>
          <a:p>
            <a:r>
              <a:rPr lang="ja-JP" altLang="en-US" dirty="0"/>
              <a:t>い</a:t>
            </a:r>
            <a:r>
              <a:rPr lang="ja-JP" altLang="en-US" dirty="0" smtClean="0"/>
              <a:t>やなにおい　が　します。</a:t>
            </a:r>
            <a:endParaRPr lang="en-US" altLang="ja-JP" dirty="0" smtClean="0"/>
          </a:p>
          <a:p>
            <a:r>
              <a:rPr lang="en-AU" dirty="0" smtClean="0"/>
              <a:t>Has a disgusting smell</a:t>
            </a:r>
            <a:endParaRPr lang="en-AU" dirty="0"/>
          </a:p>
        </p:txBody>
      </p:sp>
      <p:pic>
        <p:nvPicPr>
          <p:cNvPr id="10242" name="Picture 2" descr="C:\Users\dgoucher\AppData\Local\Microsoft\Windows\Temporary Internet Files\Content.IE5\697SS31U\MP9004304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2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883097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ウェイトレス・ウェイターのひょうげん</a:t>
            </a:r>
            <a:endParaRPr lang="en-AU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Waitress/Waiter Expressions</a:t>
            </a:r>
            <a:endParaRPr lang="en-AU" dirty="0"/>
          </a:p>
        </p:txBody>
      </p:sp>
      <p:pic>
        <p:nvPicPr>
          <p:cNvPr id="4099" name="Picture 3" descr="C:\Users\dgoucher\AppData\Local\Microsoft\Windows\Temporary Internet Files\Content.IE5\4XB1BMBC\MC9003558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595628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いらっしゃいませ</a:t>
            </a:r>
            <a:r>
              <a:rPr lang="en-AU" altLang="ja-JP" dirty="0" smtClean="0"/>
              <a:t>!!!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いらっしゃいませ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Welcome!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なんめい</a:t>
            </a:r>
            <a:r>
              <a:rPr lang="ja-JP" altLang="en-US" dirty="0" smtClean="0">
                <a:solidFill>
                  <a:srgbClr val="FF0000"/>
                </a:solidFill>
              </a:rPr>
              <a:t>さま</a:t>
            </a:r>
            <a:r>
              <a:rPr lang="ja-JP" altLang="en-US" dirty="0" smtClean="0"/>
              <a:t>ですか。</a:t>
            </a:r>
            <a:endParaRPr lang="en-US" altLang="ja-JP" dirty="0" smtClean="0"/>
          </a:p>
          <a:p>
            <a:r>
              <a:rPr lang="en-AU" altLang="ja-JP" dirty="0" smtClean="0"/>
              <a:t>How many people (are in your group?)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なんにんですか</a:t>
            </a:r>
            <a:endParaRPr lang="en-US" altLang="ja-JP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2" descr="C:\Users\dgoucher\AppData\Local\Microsoft\Windows\Temporary Internet Files\Content.IE5\4XB1BMBC\MC9000596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1485900" cy="19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なに　に　しますか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なに　に　しますか。</a:t>
            </a:r>
            <a:endParaRPr lang="en-US" altLang="ja-JP" dirty="0" smtClean="0"/>
          </a:p>
          <a:p>
            <a:r>
              <a:rPr lang="en-AU" dirty="0" smtClean="0"/>
              <a:t>What shall you have?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おきまり</a:t>
            </a:r>
            <a:r>
              <a:rPr lang="ja-JP" altLang="en-US" dirty="0"/>
              <a:t>ですか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AU" dirty="0" smtClean="0"/>
              <a:t>Have you decided what you would like?</a:t>
            </a:r>
          </a:p>
          <a:p>
            <a:endParaRPr lang="en-US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2" descr="C:\Users\dgoucher\AppData\Local\Microsoft\Windows\Temporary Internet Files\Content.IE5\RVGSFW1W\MC9002304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8966"/>
            <a:ext cx="3004242" cy="21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1449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のみものは</a:t>
            </a:r>
            <a:r>
              <a:rPr lang="en-AU" altLang="ja-JP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お</a:t>
            </a:r>
            <a:r>
              <a:rPr lang="ja-JP" altLang="en-US" dirty="0" smtClean="0"/>
              <a:t>のみものは　</a:t>
            </a:r>
            <a:r>
              <a:rPr lang="ja-JP" altLang="en-US" dirty="0" smtClean="0">
                <a:solidFill>
                  <a:srgbClr val="FF0000"/>
                </a:solidFill>
              </a:rPr>
              <a:t>いかが</a:t>
            </a:r>
            <a:r>
              <a:rPr lang="ja-JP" altLang="en-US" dirty="0" smtClean="0"/>
              <a:t>ですか。</a:t>
            </a:r>
            <a:endParaRPr lang="en-US" altLang="ja-JP" dirty="0" smtClean="0"/>
          </a:p>
          <a:p>
            <a:r>
              <a:rPr lang="en-AU" dirty="0" smtClean="0"/>
              <a:t>What would you like to drink?</a:t>
            </a:r>
          </a:p>
          <a:p>
            <a:endParaRPr lang="en-AU" dirty="0"/>
          </a:p>
          <a:p>
            <a:r>
              <a:rPr lang="ja-JP" altLang="en-US" dirty="0"/>
              <a:t>のみもの</a:t>
            </a:r>
            <a:r>
              <a:rPr lang="ja-JP" altLang="en-US" dirty="0" smtClean="0"/>
              <a:t>は　どう　ですか。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5122" name="Picture 2" descr="C:\Users\dgoucher\AppData\Local\Microsoft\Windows\Temporary Internet Files\Content.IE5\MY2BGWC5\MC910217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1715862" cy="29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9164" y="5401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かしこまりました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かしこまりました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dirty="0" smtClean="0"/>
              <a:t>I</a:t>
            </a:r>
            <a:r>
              <a:rPr lang="en-AU" altLang="ja-JP" dirty="0" smtClean="0"/>
              <a:t>’ve got it.</a:t>
            </a:r>
            <a:endParaRPr lang="en-US" altLang="ja-JP" dirty="0" smtClean="0"/>
          </a:p>
          <a:p>
            <a:r>
              <a:rPr lang="ja-JP" altLang="en-US" dirty="0"/>
              <a:t>わかりました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US" altLang="ja-JP" dirty="0" smtClean="0"/>
          </a:p>
          <a:p>
            <a:endParaRPr lang="en-US" dirty="0"/>
          </a:p>
        </p:txBody>
      </p:sp>
      <p:pic>
        <p:nvPicPr>
          <p:cNvPr id="5" name="Picture 3" descr="C:\Users\dgoucher\AppData\Local\Microsoft\Windows\Temporary Internet Files\Content.IE5\4XB1BMBC\MC9003470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1686154" cy="34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しょうしょう　おまち　ください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しょうしょう　おまち　ください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r>
              <a:rPr lang="en-US" altLang="ja-JP" dirty="0" smtClean="0"/>
              <a:t>Please wait a moment</a:t>
            </a:r>
          </a:p>
          <a:p>
            <a:endParaRPr lang="en-US" altLang="ja-JP" dirty="0"/>
          </a:p>
          <a:p>
            <a:r>
              <a:rPr lang="ja-JP" altLang="en-US" dirty="0" smtClean="0"/>
              <a:t>ちょっとまってください。</a:t>
            </a:r>
            <a:endParaRPr lang="en-AU" altLang="ja-JP" dirty="0" smtClean="0"/>
          </a:p>
          <a:p>
            <a:endParaRPr lang="en-AU" altLang="ja-JP" dirty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おまたせしました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AU" altLang="ja-JP" dirty="0" smtClean="0"/>
              <a:t>Thanks for waiting.</a:t>
            </a:r>
            <a:endParaRPr lang="en-US" altLang="ja-JP" dirty="0" smtClean="0"/>
          </a:p>
          <a:p>
            <a:endParaRPr lang="en-AU" dirty="0"/>
          </a:p>
        </p:txBody>
      </p:sp>
      <p:pic>
        <p:nvPicPr>
          <p:cNvPr id="3074" name="Picture 2" descr="C:\Users\dgoucher\AppData\Local\Microsoft\Windows\Temporary Internet Files\Content.IE5\45LOXVXR\MC9000235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448272" cy="17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048" y="5063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027113"/>
          </a:xfrm>
        </p:spPr>
        <p:txBody>
          <a:bodyPr/>
          <a:lstStyle/>
          <a:p>
            <a:r>
              <a:rPr lang="ja-JP" altLang="en-US" dirty="0" smtClean="0"/>
              <a:t>お</a:t>
            </a:r>
            <a:r>
              <a:rPr lang="ja-JP" altLang="en-US" dirty="0"/>
              <a:t>きゃくさ</a:t>
            </a:r>
            <a:r>
              <a:rPr lang="ja-JP" altLang="en-US" dirty="0" smtClean="0"/>
              <a:t>まのひょうげん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Customer expressions</a:t>
            </a:r>
            <a:endParaRPr lang="en-AU" dirty="0"/>
          </a:p>
        </p:txBody>
      </p:sp>
      <p:pic>
        <p:nvPicPr>
          <p:cNvPr id="6146" name="Picture 2" descr="C:\Users\dgoucher\AppData\Local\Microsoft\Windows\Temporary Internet Files\Content.IE5\2Z2ALJHZ\MP9004225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031730" cy="26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に　に　しますか。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なに　に　しますか</a:t>
            </a:r>
            <a:endParaRPr lang="en-US" altLang="ja-JP" dirty="0" smtClean="0"/>
          </a:p>
          <a:p>
            <a:r>
              <a:rPr lang="en-AU" dirty="0" smtClean="0"/>
              <a:t>What are you going to order?</a:t>
            </a:r>
          </a:p>
          <a:p>
            <a:r>
              <a:rPr lang="ja-JP" altLang="en-US" dirty="0"/>
              <a:t>そ</a:t>
            </a:r>
            <a:r>
              <a:rPr lang="ja-JP" altLang="en-US" dirty="0" smtClean="0"/>
              <a:t>ば　に　します。</a:t>
            </a:r>
            <a:endParaRPr lang="en-US" altLang="ja-JP" dirty="0" smtClean="0"/>
          </a:p>
          <a:p>
            <a:r>
              <a:rPr lang="en-AU" dirty="0" smtClean="0"/>
              <a:t>I will get soba (thin noodles).</a:t>
            </a:r>
          </a:p>
          <a:p>
            <a:endParaRPr lang="en-AU" dirty="0"/>
          </a:p>
          <a:p>
            <a:r>
              <a:rPr lang="ja-JP" altLang="en-US" dirty="0"/>
              <a:t>な</a:t>
            </a:r>
            <a:r>
              <a:rPr lang="ja-JP" altLang="en-US" dirty="0" smtClean="0"/>
              <a:t>に　を　たべたい　ですか。</a:t>
            </a:r>
            <a:endParaRPr lang="en-US" altLang="ja-JP" dirty="0" smtClean="0"/>
          </a:p>
          <a:p>
            <a:r>
              <a:rPr lang="en-AU" dirty="0" smtClean="0"/>
              <a:t>What do you want to eat?</a:t>
            </a:r>
          </a:p>
          <a:p>
            <a:r>
              <a:rPr lang="ja-JP" altLang="en-US" dirty="0" smtClean="0"/>
              <a:t>うどん　を　たべたい　です。</a:t>
            </a:r>
            <a:endParaRPr lang="en-US" altLang="ja-JP" dirty="0" smtClean="0"/>
          </a:p>
          <a:p>
            <a:r>
              <a:rPr lang="en-AU" dirty="0" smtClean="0"/>
              <a:t>I want to eat “</a:t>
            </a:r>
            <a:r>
              <a:rPr lang="en-AU" dirty="0" err="1" smtClean="0"/>
              <a:t>Udon</a:t>
            </a:r>
            <a:r>
              <a:rPr lang="en-AU" dirty="0" smtClean="0"/>
              <a:t>” (thick noodles).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282</TotalTime>
  <Words>213</Words>
  <Application>Microsoft Office PowerPoint</Application>
  <PresentationFormat>On-screen Show (4:3)</PresentationFormat>
  <Paragraphs>103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HGｺﾞｼｯｸM</vt:lpstr>
      <vt:lpstr>HG明朝B</vt:lpstr>
      <vt:lpstr>Georgia</vt:lpstr>
      <vt:lpstr>Trebuchet MS</vt:lpstr>
      <vt:lpstr>Wingdings 2</vt:lpstr>
      <vt:lpstr>Urban</vt:lpstr>
      <vt:lpstr>レストランで　ちゅうもん　しましょう。</vt:lpstr>
      <vt:lpstr>ウェイトレス・ウェイターのひょうげん</vt:lpstr>
      <vt:lpstr>いらっしゃいませ!!!</vt:lpstr>
      <vt:lpstr>なに　に　しますか</vt:lpstr>
      <vt:lpstr>のみものは?</vt:lpstr>
      <vt:lpstr>かしこまりました</vt:lpstr>
      <vt:lpstr>しょうしょう　おまち　ください</vt:lpstr>
      <vt:lpstr>おきゃくさまのひょうげん</vt:lpstr>
      <vt:lpstr>なに　に　しますか。</vt:lpstr>
      <vt:lpstr>おなか　が　ぺこぺこ　です</vt:lpstr>
      <vt:lpstr>…. を　ください・おねがいします</vt:lpstr>
      <vt:lpstr>いただきます</vt:lpstr>
      <vt:lpstr>おいしそう　です。</vt:lpstr>
      <vt:lpstr>……　です。</vt:lpstr>
      <vt:lpstr>Taste – あじ</vt:lpstr>
      <vt:lpstr>Smell  におい</vt:lpstr>
    </vt:vector>
  </TitlesOfParts>
  <Company>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Department</dc:creator>
  <cp:lastModifiedBy>Inge Foley</cp:lastModifiedBy>
  <cp:revision>15</cp:revision>
  <dcterms:created xsi:type="dcterms:W3CDTF">2014-02-18T06:48:15Z</dcterms:created>
  <dcterms:modified xsi:type="dcterms:W3CDTF">2014-04-14T04:25:02Z</dcterms:modified>
</cp:coreProperties>
</file>