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0" r:id="rId4"/>
    <p:sldId id="264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33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36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2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3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43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89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14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98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94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78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6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9954-6085-4503-BD01-F17208E1C728}" type="datetimeFigureOut">
              <a:rPr lang="en-AU" smtClean="0"/>
              <a:t>10/06/2013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1816-2B25-4306-A16D-4D14B172B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3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883" y="116632"/>
            <a:ext cx="8928992" cy="6624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56692"/>
            <a:ext cx="547260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332655"/>
            <a:ext cx="1015663" cy="6408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おおき　な　かぶ！</a:t>
            </a:r>
            <a:endParaRPr lang="en-US" altLang="ja-JP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5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40428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76368" y="3448472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7-Point Star 18"/>
          <p:cNvSpPr/>
          <p:nvPr/>
        </p:nvSpPr>
        <p:spPr>
          <a:xfrm>
            <a:off x="-2196752" y="1421160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4" y="487119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93" y="611851"/>
            <a:ext cx="33813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90" y="3873264"/>
            <a:ext cx="27813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3264"/>
            <a:ext cx="3314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3528" y="330216"/>
            <a:ext cx="792088" cy="2595720"/>
          </a:xfrm>
          <a:prstGeom prst="wedgeRoundRectCallout">
            <a:avLst>
              <a:gd name="adj1" fmla="val 84375"/>
              <a:gd name="adj2" fmla="val -22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おきい　かぶ　だ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697582" y="330216"/>
            <a:ext cx="936104" cy="1482344"/>
          </a:xfrm>
          <a:prstGeom prst="wedgeRoundRectCallout">
            <a:avLst>
              <a:gd name="adj1" fmla="val 111085"/>
              <a:gd name="adj2" fmla="val 3963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323528" y="3634804"/>
            <a:ext cx="972108" cy="1041564"/>
          </a:xfrm>
          <a:prstGeom prst="wedgeRoundRectCallout">
            <a:avLst>
              <a:gd name="adj1" fmla="val 86380"/>
              <a:gd name="adj2" fmla="val -535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ま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だ　まだ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640052" y="3634804"/>
            <a:ext cx="972108" cy="1897276"/>
          </a:xfrm>
          <a:prstGeom prst="wedgeRoundRectCallout">
            <a:avLst>
              <a:gd name="adj1" fmla="val 62022"/>
              <a:gd name="adj2" fmla="val -21026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</a:t>
            </a:r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じいさん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、おばあさん！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46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40428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76368" y="3387512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19" name="7-Point Star 18"/>
          <p:cNvSpPr/>
          <p:nvPr/>
        </p:nvSpPr>
        <p:spPr>
          <a:xfrm>
            <a:off x="-2196752" y="1421160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01608" y="48700"/>
            <a:ext cx="4986570" cy="6858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2015"/>
            <a:ext cx="313582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62" y="535815"/>
            <a:ext cx="3352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640052" y="3634804"/>
            <a:ext cx="972108" cy="1799742"/>
          </a:xfrm>
          <a:prstGeom prst="wedgeRoundRectCallout">
            <a:avLst>
              <a:gd name="adj1" fmla="val 46579"/>
              <a:gd name="adj2" fmla="val 616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おかあさん、おとうさん！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2" y="4262971"/>
            <a:ext cx="33623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838597"/>
            <a:ext cx="2934451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3528" y="443220"/>
            <a:ext cx="792088" cy="1236496"/>
          </a:xfrm>
          <a:prstGeom prst="wedgeRoundRectCallout">
            <a:avLst>
              <a:gd name="adj1" fmla="val 73444"/>
              <a:gd name="adj2" fmla="val 735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はい！</a:t>
            </a:r>
            <a:endParaRPr lang="en-AU" sz="24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658054" y="422322"/>
            <a:ext cx="936104" cy="1482344"/>
          </a:xfrm>
          <a:prstGeom prst="wedgeRoundRectCallout">
            <a:avLst>
              <a:gd name="adj1" fmla="val 70263"/>
              <a:gd name="adj2" fmla="val -639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723522" y="3436075"/>
            <a:ext cx="972108" cy="1041564"/>
          </a:xfrm>
          <a:prstGeom prst="wedgeRoundRectCallout">
            <a:avLst>
              <a:gd name="adj1" fmla="val 51282"/>
              <a:gd name="adj2" fmla="val 9030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ま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だ　まだ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5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387512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76368" y="3387512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7-Point Star 18"/>
          <p:cNvSpPr/>
          <p:nvPr/>
        </p:nvSpPr>
        <p:spPr>
          <a:xfrm>
            <a:off x="-2196752" y="1421160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29" y="431078"/>
            <a:ext cx="3076389" cy="26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17" y="431078"/>
            <a:ext cx="3295650" cy="22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9" y="3578007"/>
            <a:ext cx="3200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79" y="3846764"/>
            <a:ext cx="3362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3518" y="581608"/>
            <a:ext cx="792088" cy="1236496"/>
          </a:xfrm>
          <a:prstGeom prst="wedgeRoundRectCallout">
            <a:avLst>
              <a:gd name="adj1" fmla="val 76890"/>
              <a:gd name="adj2" fmla="val -6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はい！</a:t>
            </a:r>
            <a:endParaRPr lang="en-AU" sz="24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640052" y="431077"/>
            <a:ext cx="936104" cy="1482344"/>
          </a:xfrm>
          <a:prstGeom prst="wedgeRoundRectCallout">
            <a:avLst>
              <a:gd name="adj1" fmla="val 55684"/>
              <a:gd name="adj2" fmla="val 7278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91414" y="3783025"/>
            <a:ext cx="972108" cy="1041564"/>
          </a:xfrm>
          <a:prstGeom prst="wedgeRoundRectCallout">
            <a:avLst>
              <a:gd name="adj1" fmla="val 66725"/>
              <a:gd name="adj2" fmla="val -4073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ま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だ　まだ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534800" y="3762844"/>
            <a:ext cx="972108" cy="1897276"/>
          </a:xfrm>
          <a:prstGeom prst="wedgeRoundRectCallout">
            <a:avLst>
              <a:gd name="adj1" fmla="val 63426"/>
              <a:gd name="adj2" fmla="val -310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</a:t>
            </a:r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にいさん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、おねえさん！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40428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99992" y="3421836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7-Point Star 18"/>
          <p:cNvSpPr/>
          <p:nvPr/>
        </p:nvSpPr>
        <p:spPr>
          <a:xfrm>
            <a:off x="-2196752" y="1421160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8" y="545850"/>
            <a:ext cx="3352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61" y="651795"/>
            <a:ext cx="3352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3" y="3988338"/>
            <a:ext cx="33623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61" y="3950615"/>
            <a:ext cx="32861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598644" y="3645024"/>
            <a:ext cx="765444" cy="2487740"/>
          </a:xfrm>
          <a:prstGeom prst="wedgeRoundRectCallout">
            <a:avLst>
              <a:gd name="adj1" fmla="val 75682"/>
              <a:gd name="adj2" fmla="val -1399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おとうと、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いもうと！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2030" y="514880"/>
            <a:ext cx="792088" cy="1236496"/>
          </a:xfrm>
          <a:prstGeom prst="wedgeRoundRectCallout">
            <a:avLst>
              <a:gd name="adj1" fmla="val 73444"/>
              <a:gd name="adj2" fmla="val 294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はい！</a:t>
            </a:r>
            <a:endParaRPr lang="en-AU" sz="24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680376" y="391956"/>
            <a:ext cx="936104" cy="1482344"/>
          </a:xfrm>
          <a:prstGeom prst="wedgeRoundRectCallout">
            <a:avLst>
              <a:gd name="adj1" fmla="val 77553"/>
              <a:gd name="adj2" fmla="val -87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395536" y="3519251"/>
            <a:ext cx="972108" cy="1041564"/>
          </a:xfrm>
          <a:prstGeom prst="wedgeRoundRectCallout">
            <a:avLst>
              <a:gd name="adj1" fmla="val 86380"/>
              <a:gd name="adj2" fmla="val 3919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ま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だ　まだ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2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40428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76368" y="3387512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7" y="307078"/>
            <a:ext cx="298833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60" y="307078"/>
            <a:ext cx="3314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2939"/>
            <a:ext cx="303947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05075"/>
            <a:ext cx="312145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43508" y="578792"/>
            <a:ext cx="792088" cy="1236496"/>
          </a:xfrm>
          <a:prstGeom prst="wedgeRoundRectCallout">
            <a:avLst>
              <a:gd name="adj1" fmla="val 73444"/>
              <a:gd name="adj2" fmla="val 735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はい！</a:t>
            </a:r>
            <a:endParaRPr lang="en-AU" sz="24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04307" y="455868"/>
            <a:ext cx="936104" cy="1482344"/>
          </a:xfrm>
          <a:prstGeom prst="wedgeRoundRectCallout">
            <a:avLst>
              <a:gd name="adj1" fmla="val 71721"/>
              <a:gd name="adj2" fmla="val -2757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51520" y="3634804"/>
            <a:ext cx="972108" cy="1041564"/>
          </a:xfrm>
          <a:prstGeom prst="wedgeRoundRectCallout">
            <a:avLst>
              <a:gd name="adj1" fmla="val 51282"/>
              <a:gd name="adj2" fmla="val 9030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ま</a:t>
            </a:r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だ　まだ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640052" y="3634804"/>
            <a:ext cx="972108" cy="1897276"/>
          </a:xfrm>
          <a:prstGeom prst="wedgeRoundRectCallout">
            <a:avLst>
              <a:gd name="adj1" fmla="val 46579"/>
              <a:gd name="adj2" fmla="val 616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あかちゃん！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08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6392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4499992" y="163920"/>
            <a:ext cx="4464496" cy="3265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107504" y="3404280"/>
            <a:ext cx="4392488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4476368" y="3387512"/>
            <a:ext cx="4412900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7-Point Star 13"/>
          <p:cNvSpPr/>
          <p:nvPr/>
        </p:nvSpPr>
        <p:spPr>
          <a:xfrm>
            <a:off x="3688846" y="2566728"/>
            <a:ext cx="648072" cy="6604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一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8760"/>
            <a:ext cx="33242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94" y="443220"/>
            <a:ext cx="3305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5486"/>
            <a:ext cx="3821119" cy="248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94" y="3562462"/>
            <a:ext cx="2897791" cy="23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4658054" y="381473"/>
            <a:ext cx="936104" cy="1482344"/>
          </a:xfrm>
          <a:prstGeom prst="wedgeRoundRectCallout">
            <a:avLst>
              <a:gd name="adj1" fmla="val 55684"/>
              <a:gd name="adj2" fmla="val 7278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よいしょ</a:t>
            </a:r>
            <a:endParaRPr lang="en-AU" sz="20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141637" y="2595720"/>
            <a:ext cx="648072" cy="6604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二</a:t>
            </a:r>
            <a:endParaRPr lang="en-AU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80692" y="5007692"/>
            <a:ext cx="972108" cy="1295483"/>
          </a:xfrm>
          <a:prstGeom prst="wedgeRoundRectCallout">
            <a:avLst>
              <a:gd name="adj1" fmla="val 97612"/>
              <a:gd name="adj2" fmla="val -6834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ぬけた！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668450" y="4147970"/>
            <a:ext cx="972108" cy="2167744"/>
          </a:xfrm>
          <a:prstGeom prst="wedgeRoundRectCallout">
            <a:avLst>
              <a:gd name="adj1" fmla="val 73253"/>
              <a:gd name="adj2" fmla="val -4848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ばんざい！</a:t>
            </a:r>
            <a:endParaRPr lang="en-US" altLang="ja-JP" sz="2000" b="1" dirty="0" smtClean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8155349" y="5802548"/>
            <a:ext cx="648072" cy="66043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四</a:t>
            </a:r>
            <a:endParaRPr lang="en-AU" dirty="0"/>
          </a:p>
        </p:txBody>
      </p:sp>
      <p:sp>
        <p:nvSpPr>
          <p:cNvPr id="16" name="7-Point Star 15"/>
          <p:cNvSpPr/>
          <p:nvPr/>
        </p:nvSpPr>
        <p:spPr>
          <a:xfrm>
            <a:off x="3713092" y="5784684"/>
            <a:ext cx="648072" cy="66043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3528" y="443220"/>
            <a:ext cx="792088" cy="1236496"/>
          </a:xfrm>
          <a:prstGeom prst="wedgeRoundRectCallout">
            <a:avLst>
              <a:gd name="adj1" fmla="val 73444"/>
              <a:gd name="adj2" fmla="val 735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4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はい！</a:t>
            </a:r>
            <a:endParaRPr lang="en-AU" sz="24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94" y="595620"/>
            <a:ext cx="3305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14565</TotalTime>
  <Words>169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おおきな　かぶ</dc:title>
  <dc:creator>Kelly Vimpani</dc:creator>
  <cp:lastModifiedBy>Bill &amp; Inge</cp:lastModifiedBy>
  <cp:revision>20</cp:revision>
  <dcterms:created xsi:type="dcterms:W3CDTF">2012-04-13T04:00:27Z</dcterms:created>
  <dcterms:modified xsi:type="dcterms:W3CDTF">2013-06-10T04:03:31Z</dcterms:modified>
</cp:coreProperties>
</file>