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3" r:id="rId2"/>
    <p:sldId id="262" r:id="rId3"/>
    <p:sldId id="260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A62A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62" autoAdjust="0"/>
    <p:restoredTop sz="94660"/>
  </p:normalViewPr>
  <p:slideViewPr>
    <p:cSldViewPr>
      <p:cViewPr>
        <p:scale>
          <a:sx n="118" d="100"/>
          <a:sy n="118" d="100"/>
        </p:scale>
        <p:origin x="-148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66046-8C01-439B-831F-6B35E2A9AB35}" type="datetimeFigureOut">
              <a:rPr lang="en-US" smtClean="0"/>
              <a:pPr/>
              <a:t>9/19/2012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563EBD-A488-4B09-8B82-AA8BEABEF3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5500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63EBD-A488-4B09-8B82-AA8BEABEF3D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63EBD-A488-4B09-8B82-AA8BEABEF3D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rtl="0" eaLnBrk="1" latinLnBrk="0" hangingPunct="1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17</a:t>
            </a:r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563EBD-A488-4B09-8B82-AA8BEABEF3D0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02F-AF31-4D6C-9686-29936DB01B6C}" type="datetimeFigureOut">
              <a:rPr lang="en-US" smtClean="0"/>
              <a:pPr/>
              <a:t>9/19/2012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80D4-A142-4E49-A1E0-3EAAA6E757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02F-AF31-4D6C-9686-29936DB01B6C}" type="datetimeFigureOut">
              <a:rPr lang="en-US" smtClean="0"/>
              <a:pPr/>
              <a:t>9/19/2012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80D4-A142-4E49-A1E0-3EAAA6E757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02F-AF31-4D6C-9686-29936DB01B6C}" type="datetimeFigureOut">
              <a:rPr lang="en-US" smtClean="0"/>
              <a:pPr/>
              <a:t>9/19/2012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80D4-A142-4E49-A1E0-3EAAA6E757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02F-AF31-4D6C-9686-29936DB01B6C}" type="datetimeFigureOut">
              <a:rPr lang="en-US" smtClean="0"/>
              <a:pPr/>
              <a:t>9/19/2012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80D4-A142-4E49-A1E0-3EAAA6E757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02F-AF31-4D6C-9686-29936DB01B6C}" type="datetimeFigureOut">
              <a:rPr lang="en-US" smtClean="0"/>
              <a:pPr/>
              <a:t>9/19/2012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80D4-A142-4E49-A1E0-3EAAA6E757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02F-AF31-4D6C-9686-29936DB01B6C}" type="datetimeFigureOut">
              <a:rPr lang="en-US" smtClean="0"/>
              <a:pPr/>
              <a:t>9/19/2012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80D4-A142-4E49-A1E0-3EAAA6E757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02F-AF31-4D6C-9686-29936DB01B6C}" type="datetimeFigureOut">
              <a:rPr lang="en-US" smtClean="0"/>
              <a:pPr/>
              <a:t>9/19/2012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80D4-A142-4E49-A1E0-3EAAA6E757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02F-AF31-4D6C-9686-29936DB01B6C}" type="datetimeFigureOut">
              <a:rPr lang="en-US" smtClean="0"/>
              <a:pPr/>
              <a:t>9/19/2012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80D4-A142-4E49-A1E0-3EAAA6E757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02F-AF31-4D6C-9686-29936DB01B6C}" type="datetimeFigureOut">
              <a:rPr lang="en-US" smtClean="0"/>
              <a:pPr/>
              <a:t>9/19/2012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80D4-A142-4E49-A1E0-3EAAA6E757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02F-AF31-4D6C-9686-29936DB01B6C}" type="datetimeFigureOut">
              <a:rPr lang="en-US" smtClean="0"/>
              <a:pPr/>
              <a:t>9/19/2012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80D4-A142-4E49-A1E0-3EAAA6E757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5F02F-AF31-4D6C-9686-29936DB01B6C}" type="datetimeFigureOut">
              <a:rPr lang="en-US" smtClean="0"/>
              <a:pPr/>
              <a:t>9/19/2012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5880D4-A142-4E49-A1E0-3EAAA6E757F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5F02F-AF31-4D6C-9686-29936DB01B6C}" type="datetimeFigureOut">
              <a:rPr lang="en-US" smtClean="0"/>
              <a:pPr/>
              <a:t>9/19/2012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880D4-A142-4E49-A1E0-3EAAA6E757F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1916832"/>
            <a:ext cx="7416823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Let’s review </a:t>
            </a:r>
          </a:p>
          <a:p>
            <a:pPr algn="ctr"/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Japanese Numbers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1177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6804248" y="450912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7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788024" y="450912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10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31840" y="450912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8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403648" y="450912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4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876256" y="155679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6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32040" y="162880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9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59832" y="1556792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5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043608" y="1628800"/>
            <a:ext cx="108012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3</a:t>
            </a:r>
            <a:endParaRPr 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332656"/>
            <a:ext cx="14401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0" b="1" dirty="0" smtClean="0"/>
              <a:t>3</a:t>
            </a:r>
            <a:endParaRPr lang="en-GB" sz="20000" b="1" dirty="0"/>
          </a:p>
        </p:txBody>
      </p:sp>
      <p:sp>
        <p:nvSpPr>
          <p:cNvPr id="3" name="Rectangle 2"/>
          <p:cNvSpPr/>
          <p:nvPr/>
        </p:nvSpPr>
        <p:spPr>
          <a:xfrm>
            <a:off x="2627784" y="404664"/>
            <a:ext cx="1484702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0" b="1" dirty="0" smtClean="0"/>
              <a:t>5</a:t>
            </a:r>
            <a:endParaRPr lang="en-GB" sz="20000" b="1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2771800" y="908720"/>
            <a:ext cx="1152128" cy="20162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5" name="Flowchart: Magnetic Disk 4"/>
          <p:cNvSpPr/>
          <p:nvPr/>
        </p:nvSpPr>
        <p:spPr>
          <a:xfrm>
            <a:off x="1043608" y="980728"/>
            <a:ext cx="1152128" cy="1944216"/>
          </a:xfrm>
          <a:prstGeom prst="flowChartMagneticDis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427984" y="260648"/>
            <a:ext cx="144016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0" b="1" dirty="0" smtClean="0"/>
              <a:t>9</a:t>
            </a:r>
            <a:endParaRPr lang="en-GB" sz="20000" b="1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4572000" y="908720"/>
            <a:ext cx="1152128" cy="1944216"/>
          </a:xfrm>
          <a:prstGeom prst="flowChartMagneticDis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372200" y="332656"/>
            <a:ext cx="1484702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0" b="1" dirty="0" smtClean="0"/>
              <a:t>6</a:t>
            </a:r>
            <a:endParaRPr lang="en-GB" sz="20000" b="1" dirty="0"/>
          </a:p>
        </p:txBody>
      </p:sp>
      <p:sp>
        <p:nvSpPr>
          <p:cNvPr id="9" name="Flowchart: Magnetic Disk 8"/>
          <p:cNvSpPr/>
          <p:nvPr/>
        </p:nvSpPr>
        <p:spPr>
          <a:xfrm>
            <a:off x="6516216" y="980728"/>
            <a:ext cx="1152128" cy="1872208"/>
          </a:xfrm>
          <a:prstGeom prst="flowChartMagneticDis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899592" y="3356992"/>
            <a:ext cx="136815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0" b="1" dirty="0" smtClean="0"/>
              <a:t>4</a:t>
            </a:r>
            <a:endParaRPr lang="en-GB" sz="20000" b="1" dirty="0"/>
          </a:p>
        </p:txBody>
      </p:sp>
      <p:sp>
        <p:nvSpPr>
          <p:cNvPr id="11" name="Flowchart: Magnetic Disk 10"/>
          <p:cNvSpPr/>
          <p:nvPr/>
        </p:nvSpPr>
        <p:spPr>
          <a:xfrm>
            <a:off x="1043608" y="4077072"/>
            <a:ext cx="1224136" cy="1728192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699792" y="3356992"/>
            <a:ext cx="1484702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0" b="1" dirty="0" smtClean="0"/>
              <a:t>8</a:t>
            </a:r>
            <a:endParaRPr lang="en-GB" sz="20000" b="1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2843808" y="4149080"/>
            <a:ext cx="1152128" cy="1728192"/>
          </a:xfrm>
          <a:prstGeom prst="flowChartMagneticDisk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427984" y="3933056"/>
            <a:ext cx="1483098" cy="1631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0" b="1" dirty="0" smtClean="0"/>
              <a:t>10</a:t>
            </a:r>
            <a:endParaRPr lang="en-GB" sz="10000" b="1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4572000" y="4077072"/>
            <a:ext cx="1224136" cy="1800200"/>
          </a:xfrm>
          <a:prstGeom prst="flowChartMagneticDis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444208" y="3429000"/>
            <a:ext cx="1484702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0" b="1" dirty="0" smtClean="0"/>
              <a:t>7</a:t>
            </a:r>
            <a:endParaRPr lang="en-GB" sz="20000" b="1" dirty="0"/>
          </a:p>
        </p:txBody>
      </p:sp>
      <p:sp>
        <p:nvSpPr>
          <p:cNvPr id="17" name="Flowchart: Magnetic Disk 16"/>
          <p:cNvSpPr/>
          <p:nvPr/>
        </p:nvSpPr>
        <p:spPr>
          <a:xfrm>
            <a:off x="6516216" y="4077072"/>
            <a:ext cx="1224136" cy="1872208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"/>
                                            </p:cond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800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9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8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66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86"/>
                                            </p:cond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02"/>
                                            </p:cond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8"/>
                                            </p:cond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8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4" grpId="0"/>
      <p:bldP spid="23" grpId="0"/>
      <p:bldP spid="22" grpId="0"/>
      <p:bldP spid="21" grpId="0"/>
      <p:bldP spid="20" grpId="0"/>
      <p:bldP spid="19" grpId="0"/>
      <p:bldP spid="18" grpId="0"/>
      <p:bldP spid="3" grpId="0"/>
      <p:bldP spid="4" grpId="0" animBg="1"/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0"/>
      <p:bldP spid="13" grpId="0" animBg="1"/>
      <p:bldP spid="14" grpId="0"/>
      <p:bldP spid="15" grpId="0" animBg="1"/>
      <p:bldP spid="16" grpId="0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876256" y="4581128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71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644008" y="4509120"/>
            <a:ext cx="12378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100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059832" y="450912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89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187624" y="4581128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57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732240" y="1700808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716016" y="162880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34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915816" y="155679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16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115616" y="1556792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9592" y="1052736"/>
            <a:ext cx="14401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0" b="1" dirty="0" smtClean="0"/>
              <a:t>12</a:t>
            </a:r>
            <a:endParaRPr lang="en-GB" sz="9000" b="1" dirty="0"/>
          </a:p>
        </p:txBody>
      </p:sp>
      <p:sp>
        <p:nvSpPr>
          <p:cNvPr id="3" name="Rectangle 2"/>
          <p:cNvSpPr/>
          <p:nvPr/>
        </p:nvSpPr>
        <p:spPr>
          <a:xfrm>
            <a:off x="2699792" y="908720"/>
            <a:ext cx="1354858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0" b="1" dirty="0" smtClean="0"/>
              <a:t>16</a:t>
            </a:r>
          </a:p>
          <a:p>
            <a:endParaRPr lang="en-GB" sz="20000" b="1" dirty="0"/>
          </a:p>
        </p:txBody>
      </p:sp>
      <p:sp>
        <p:nvSpPr>
          <p:cNvPr id="4" name="Flowchart: Magnetic Disk 3"/>
          <p:cNvSpPr/>
          <p:nvPr/>
        </p:nvSpPr>
        <p:spPr>
          <a:xfrm>
            <a:off x="2771800" y="908720"/>
            <a:ext cx="1152128" cy="201622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lowchart: Magnetic Disk 4"/>
          <p:cNvSpPr/>
          <p:nvPr/>
        </p:nvSpPr>
        <p:spPr>
          <a:xfrm>
            <a:off x="971600" y="980728"/>
            <a:ext cx="1152128" cy="1944216"/>
          </a:xfrm>
          <a:prstGeom prst="flowChartMagneticDisk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4499992" y="1124744"/>
            <a:ext cx="14401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0" b="1" dirty="0" smtClean="0"/>
              <a:t>34</a:t>
            </a:r>
            <a:endParaRPr lang="en-GB" sz="9000" b="1" dirty="0"/>
          </a:p>
        </p:txBody>
      </p:sp>
      <p:sp>
        <p:nvSpPr>
          <p:cNvPr id="7" name="Flowchart: Magnetic Disk 6"/>
          <p:cNvSpPr/>
          <p:nvPr/>
        </p:nvSpPr>
        <p:spPr>
          <a:xfrm>
            <a:off x="4572000" y="980728"/>
            <a:ext cx="1152128" cy="1944216"/>
          </a:xfrm>
          <a:prstGeom prst="flowChartMagneticDisk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444208" y="1196752"/>
            <a:ext cx="135485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0" b="1" dirty="0" smtClean="0"/>
              <a:t>62</a:t>
            </a:r>
            <a:endParaRPr lang="en-GB" sz="9000" b="1" dirty="0"/>
          </a:p>
        </p:txBody>
      </p:sp>
      <p:sp>
        <p:nvSpPr>
          <p:cNvPr id="9" name="Flowchart: Magnetic Disk 8"/>
          <p:cNvSpPr/>
          <p:nvPr/>
        </p:nvSpPr>
        <p:spPr>
          <a:xfrm>
            <a:off x="6588224" y="1052736"/>
            <a:ext cx="1152128" cy="1872208"/>
          </a:xfrm>
          <a:prstGeom prst="flowChartMagneticDisk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899592" y="4221088"/>
            <a:ext cx="13681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9000" b="1" dirty="0" smtClean="0"/>
              <a:t>57</a:t>
            </a:r>
            <a:endParaRPr lang="en-GB" sz="9000" b="1" dirty="0"/>
          </a:p>
        </p:txBody>
      </p:sp>
      <p:sp>
        <p:nvSpPr>
          <p:cNvPr id="11" name="Flowchart: Magnetic Disk 10"/>
          <p:cNvSpPr/>
          <p:nvPr/>
        </p:nvSpPr>
        <p:spPr>
          <a:xfrm>
            <a:off x="971600" y="4005064"/>
            <a:ext cx="1368152" cy="1944216"/>
          </a:xfrm>
          <a:prstGeom prst="flowChartMagneticDisk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2771800" y="4293096"/>
            <a:ext cx="135485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0" b="1" dirty="0" smtClean="0"/>
              <a:t>89</a:t>
            </a:r>
            <a:endParaRPr lang="en-GB" sz="9000" b="1" dirty="0"/>
          </a:p>
        </p:txBody>
      </p:sp>
      <p:sp>
        <p:nvSpPr>
          <p:cNvPr id="13" name="Flowchart: Magnetic Disk 12"/>
          <p:cNvSpPr/>
          <p:nvPr/>
        </p:nvSpPr>
        <p:spPr>
          <a:xfrm>
            <a:off x="2771800" y="4077072"/>
            <a:ext cx="1368152" cy="1872208"/>
          </a:xfrm>
          <a:prstGeom prst="flowChartMagneticDisk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4427984" y="4509120"/>
            <a:ext cx="1742785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000" b="1" dirty="0" smtClean="0"/>
              <a:t>100</a:t>
            </a:r>
            <a:endParaRPr lang="en-GB" sz="8000" b="1" dirty="0"/>
          </a:p>
        </p:txBody>
      </p:sp>
      <p:sp>
        <p:nvSpPr>
          <p:cNvPr id="15" name="Flowchart: Magnetic Disk 14"/>
          <p:cNvSpPr/>
          <p:nvPr/>
        </p:nvSpPr>
        <p:spPr>
          <a:xfrm>
            <a:off x="4572000" y="4077072"/>
            <a:ext cx="1440160" cy="1800200"/>
          </a:xfrm>
          <a:prstGeom prst="flowChartMagneticDisk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588224" y="4293096"/>
            <a:ext cx="1354858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0" b="1" dirty="0" smtClean="0"/>
              <a:t>71</a:t>
            </a:r>
            <a:endParaRPr lang="en-GB" sz="9000" b="1" dirty="0"/>
          </a:p>
        </p:txBody>
      </p:sp>
      <p:sp>
        <p:nvSpPr>
          <p:cNvPr id="17" name="Flowchart: Magnetic Disk 16"/>
          <p:cNvSpPr/>
          <p:nvPr/>
        </p:nvSpPr>
        <p:spPr>
          <a:xfrm>
            <a:off x="6588224" y="4077072"/>
            <a:ext cx="1368152" cy="1872208"/>
          </a:xfrm>
          <a:prstGeom prst="flowChartMagneticDisk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800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3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32"/>
                                            </p:cond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4"/>
                                            </p:cond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8" presetClass="exit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2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*0.0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h+1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3"/>
                                            </p:cond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5"/>
                                            </p:cond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5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13"/>
                                            </p:cond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31"/>
                                            </p:cond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3"/>
                                            </p:cond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5" grpId="0"/>
      <p:bldP spid="24" grpId="0"/>
      <p:bldP spid="23" grpId="0"/>
      <p:bldP spid="22" grpId="0"/>
      <p:bldP spid="21" grpId="0"/>
      <p:bldP spid="20" grpId="0"/>
      <p:bldP spid="19" grpId="0"/>
      <p:bldP spid="3" grpId="0"/>
      <p:bldP spid="4" grpId="0" animBg="1"/>
      <p:bldP spid="5" grpId="0" animBg="1"/>
      <p:bldP spid="6" grpId="0"/>
      <p:bldP spid="7" grpId="0" animBg="1"/>
      <p:bldP spid="8" grpId="0"/>
      <p:bldP spid="9" grpId="0" animBg="1"/>
      <p:bldP spid="10" grpId="0"/>
      <p:bldP spid="11" grpId="0" animBg="1"/>
      <p:bldP spid="12" grpId="1"/>
      <p:bldP spid="13" grpId="0" animBg="1"/>
      <p:bldP spid="14" grpId="0"/>
      <p:bldP spid="15" grpId="0" animBg="1"/>
      <p:bldP spid="16" grpId="0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42910" y="642918"/>
            <a:ext cx="7772400" cy="5643562"/>
          </a:xfrm>
        </p:spPr>
        <p:txBody>
          <a:bodyPr/>
          <a:lstStyle/>
          <a:p>
            <a:r>
              <a:rPr lang="en-GB" dirty="0" smtClean="0"/>
              <a:t>  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857224" y="928670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5" name="Rectangle 4"/>
          <p:cNvSpPr/>
          <p:nvPr/>
        </p:nvSpPr>
        <p:spPr>
          <a:xfrm>
            <a:off x="2214546" y="2000241"/>
            <a:ext cx="64294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800" dirty="0" smtClean="0"/>
          </a:p>
        </p:txBody>
      </p:sp>
      <p:sp>
        <p:nvSpPr>
          <p:cNvPr id="6" name="Rectangle 5"/>
          <p:cNvSpPr/>
          <p:nvPr/>
        </p:nvSpPr>
        <p:spPr>
          <a:xfrm rot="19960240">
            <a:off x="1857356" y="1500174"/>
            <a:ext cx="695325" cy="8229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GB" sz="5400" b="1" cap="none" spc="0" dirty="0" smtClean="0">
                <a:ln/>
                <a:solidFill>
                  <a:schemeClr val="accent3"/>
                </a:solidFill>
                <a:effectLst/>
              </a:rPr>
              <a:t>28</a:t>
            </a:r>
            <a:endParaRPr lang="en-GB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60534" y="857232"/>
            <a:ext cx="75533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39</a:t>
            </a:r>
            <a:endParaRPr lang="en-GB" sz="4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 rot="1735828">
            <a:off x="6215074" y="2071678"/>
            <a:ext cx="50803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</a:t>
            </a:r>
          </a:p>
        </p:txBody>
      </p:sp>
      <p:sp>
        <p:nvSpPr>
          <p:cNvPr id="11" name="Rectangle 10"/>
          <p:cNvSpPr/>
          <p:nvPr/>
        </p:nvSpPr>
        <p:spPr>
          <a:xfrm rot="4241509">
            <a:off x="4362648" y="3244334"/>
            <a:ext cx="852294" cy="8276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dirty="0" smtClean="0"/>
              <a:t>45</a:t>
            </a:r>
          </a:p>
        </p:txBody>
      </p:sp>
      <p:sp>
        <p:nvSpPr>
          <p:cNvPr id="12" name="Rectangle 11"/>
          <p:cNvSpPr/>
          <p:nvPr/>
        </p:nvSpPr>
        <p:spPr>
          <a:xfrm rot="17196593">
            <a:off x="1571604" y="3286124"/>
            <a:ext cx="9286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solidFill>
                  <a:srgbClr val="0070C0"/>
                </a:solidFill>
              </a:rPr>
              <a:t>53</a:t>
            </a:r>
          </a:p>
        </p:txBody>
      </p:sp>
      <p:sp>
        <p:nvSpPr>
          <p:cNvPr id="13" name="Rectangle 12"/>
          <p:cNvSpPr/>
          <p:nvPr/>
        </p:nvSpPr>
        <p:spPr>
          <a:xfrm rot="1397140">
            <a:off x="6804951" y="1087828"/>
            <a:ext cx="1023024" cy="70788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GB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62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00430" y="464344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76</a:t>
            </a:r>
            <a:endParaRPr lang="en-GB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929322" y="3357562"/>
            <a:ext cx="7143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solidFill>
                  <a:srgbClr val="FF00FF"/>
                </a:solidFill>
              </a:rPr>
              <a:t>84</a:t>
            </a:r>
          </a:p>
        </p:txBody>
      </p:sp>
      <p:sp>
        <p:nvSpPr>
          <p:cNvPr id="19" name="Rectangle 18"/>
          <p:cNvSpPr/>
          <p:nvPr/>
        </p:nvSpPr>
        <p:spPr>
          <a:xfrm rot="1182368">
            <a:off x="6767995" y="4868512"/>
            <a:ext cx="107157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90</a:t>
            </a:r>
            <a:endParaRPr lang="en-GB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785918" y="5072075"/>
            <a:ext cx="7858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solidFill>
                  <a:srgbClr val="FF0000"/>
                </a:solidFill>
              </a:rPr>
              <a:t>22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286380" y="1142984"/>
            <a:ext cx="7143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dirty="0" smtClean="0">
                <a:solidFill>
                  <a:srgbClr val="7030A0"/>
                </a:solidFill>
              </a:rPr>
              <a:t>31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7500958" y="2357430"/>
            <a:ext cx="7858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 smtClean="0">
                <a:solidFill>
                  <a:srgbClr val="FF00FF"/>
                </a:solidFill>
              </a:rPr>
              <a:t>6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072066" y="4357694"/>
            <a:ext cx="4286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600" dirty="0" smtClean="0">
              <a:solidFill>
                <a:srgbClr val="FFFF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000628" y="414338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GB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71736" y="5143512"/>
            <a:ext cx="695325" cy="8229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14</a:t>
            </a:r>
            <a:endParaRPr lang="en-GB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785786" y="3929066"/>
            <a:ext cx="695325" cy="8229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49</a:t>
            </a:r>
            <a:endParaRPr lang="en-GB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500430" y="3214686"/>
            <a:ext cx="695325" cy="8229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50</a:t>
            </a:r>
            <a:endParaRPr lang="en-GB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000364" y="2285992"/>
            <a:ext cx="4187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600" dirty="0">
                <a:solidFill>
                  <a:srgbClr val="FF0000"/>
                </a:solidFill>
              </a:rPr>
              <a:t>8</a:t>
            </a:r>
            <a:endParaRPr lang="en-GB" sz="3600" dirty="0" smtClean="0">
              <a:solidFill>
                <a:srgbClr val="FF0000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285984" y="714357"/>
            <a:ext cx="785818" cy="642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chemeClr val="accent4">
                    <a:lumMod val="75000"/>
                  </a:schemeClr>
                </a:solidFill>
              </a:rPr>
              <a:t>99</a:t>
            </a:r>
          </a:p>
        </p:txBody>
      </p:sp>
      <p:sp>
        <p:nvSpPr>
          <p:cNvPr id="35" name="Rectangle 34"/>
          <p:cNvSpPr/>
          <p:nvPr/>
        </p:nvSpPr>
        <p:spPr>
          <a:xfrm>
            <a:off x="4786314" y="1785926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429520" y="3357563"/>
            <a:ext cx="10715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600" dirty="0">
                <a:solidFill>
                  <a:srgbClr val="00B050"/>
                </a:solidFill>
              </a:rPr>
              <a:t>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33" presetClass="emph" presetSubtype="0" fill="remove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  <p:set>
                                      <p:cBhvr>
                                        <p:cTn id="1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4" dur="25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5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7  0.018 -0.02133  0.023 -0.02133  c 0.031 0  0.063 0.16667  0.063 0.33333  c 0 -0.084  0.016 -0.16667  0.031 -0.16667  c 0.016 0  0.031 0.084  0.031 0.16667  c 0 -0.04133  0.008 -0.084  0.016 -0.084  c 0.008 0  0.016 0.04133  0.016 0.084  c 0 -0.02133  0.004 -0.04133  0.008 -0.04133  c 0.004 0  0.008 0.02133  0.008 0.04133  c 0 -0.01067  0.002 -0.02133  0.004 -0.02133  c 0.001 0  0.004 0.01067  0.004 0.02133  c 0 -0.00533  0.001 -0.01067  0.002 -0.01067  c 0 0.00133  0.002 0.00533  0.002 0.01067  c 0 -0.00267  0 -0.00533  0.001 -0.00533  c 0 0.00133  0.001 0.00267  0.001 0.00533  c 0 -0.00133  0 -0.00267  0 -0.004  c 0.001 0  0.001 0.00133  0.001 0.00267  c 0.001 0  0.001 -0.00133  0.001 -0.00267  c 0.001 0  0.001 0.00133  0.001 0.00267  E" pathEditMode="relative" ptsTypes="">
                                      <p:cBhvr>
                                        <p:cTn id="16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636 C -0.0026 -0.06707 -0.00608 -0.07031 -0.00972 -0.07377 C -0.01076 -0.0747 -0.01996 -0.07771 -0.02048 -0.07794 C -0.02917 -0.08048 -0.03802 -0.08279 -0.0467 -0.08603 C -0.05625 -0.08973 -0.06371 -0.09829 -0.07292 -0.10245 C -0.07743 -0.1087 -0.08003 -0.11286 -0.08212 -0.12095 C -0.07986 -0.13252 -0.07691 -0.13784 -0.06823 -0.1413 C -0.05694 -0.15148 -0.06267 -0.15056 -0.05139 -0.14755 C -0.01788 -0.15009 -0.03055 -0.14847 -0.00972 -0.15772 C -0.00694 -0.16027 -0.0033 -0.16119 -0.00052 -0.16397 C 0.00625 -0.17091 0.01059 -0.17808 0.01337 -0.18848 C 0.00469 -0.20583 -0.02135 -0.21323 -0.03594 -0.21323 " pathEditMode="relative" ptsTypes="fffffffffffA">
                                      <p:cBhvr>
                                        <p:cTn id="18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087 -0.02544 -0.00452 -0.05019 0.01528 -0.05944 C 0.025 -0.07239 0.03941 -0.07632 0.05225 -0.0821 C 0.06909 -0.07979 0.08611 -0.07817 0.10295 -0.07586 C 0.10451 -0.07447 0.10642 -0.07355 0.10764 -0.0717 C 0.11007 -0.068 0.11371 -0.05944 0.11371 -0.05944 C 0.11614 -0.04649 0.11736 -0.03377 0.12309 -0.02267 C 0.12361 -0.02059 0.12448 -0.01851 0.12448 -0.01642 C 0.12448 -0.01087 0.12482 -0.00509 0.12309 0 C 0.12066 0.00693 0.10903 0.01017 0.10451 0.01433 C 0.10034 0.01364 0.096 0.0141 0.09219 0.01225 C 0.08941 0.01087 0.0835 -0.00093 0.07986 -0.00417 C 0.07639 -0.01943 0.08159 -0.00185 0.07378 -0.01434 C 0.07153 -0.01804 0.071 -0.0229 0.06909 -0.02683 C 0.06666 -0.04302 0.06267 -0.06522 0.07222 -0.07794 C 0.07587 -0.0828 0.08159 -0.08442 0.08611 -0.08627 C 0.08767 -0.08696 0.09062 -0.08812 0.09062 -0.08812 C 0.10746 -0.08719 0.12031 -0.08904 0.13524 -0.0821 C 0.13767 -0.07725 0.14114 -0.07308 0.14305 -0.06777 C 0.14635 -0.05898 0.14774 -0.04649 0.14913 -0.03701 C 0.14809 -0.00116 0.15312 0.02821 0.12448 0.04093 C 0.11041 0.05342 0.09791 0.05573 0.08142 0.05943 C 0.07222 0.06729 0.08003 0.06984 0.07066 0.0777 C 0.06441 0.07516 0.05816 0.07146 0.05225 0.06753 " pathEditMode="relative" ptsTypes="fffffffffffffffffffffffA">
                                      <p:cBhvr>
                                        <p:cTn id="20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86 0.02384 C -0.10018 0.025 -0.11945 0.02361 -0.15278 0.03009 C -0.16372 0.04005 -0.17726 0.04097 -0.1882 0.0507 C -0.19236 0.05926 -0.19688 0.05857 -0.19427 0.06898 C -0.19584 0.0831 -0.19896 0.09167 -0.20382 0.10394 C -0.20747 0.11459 -0.20973 0.12639 -0.21424 0.13681 C -0.21736 0.14422 -0.21875 0.15209 -0.2224 0.15926 C -0.22396 0.16343 -0.22813 0.17176 -0.22813 0.17199 C -0.22969 0.18009 -0.23282 0.18588 -0.23438 0.19422 C -0.23212 0.21759 -0.22726 0.23565 -0.22361 0.25787 C -0.22413 0.27222 -0.22413 0.28658 -0.225 0.30093 C -0.22552 0.3081 -0.23125 0.31343 -0.23282 0.31945 C -0.23455 0.32639 -0.23577 0.33172 -0.23889 0.33773 C -0.24045 0.38195 -0.2382 0.38634 -0.24809 0.41783 C -0.24948 0.42222 -0.24966 0.42662 -0.25278 0.43009 C -0.25799 0.43565 -0.2665 0.43773 -0.27275 0.44028 C -0.28073 0.45047 -0.29063 0.45232 -0.30087 0.45672 C -0.31407 0.46922 -0.32344 0.46343 -0.34358 0.46505 C -0.36459 0.46667 -0.38559 0.46875 -0.4066 0.47107 C -0.43282 0.47824 -0.38125 0.46459 -0.45122 0.47523 C -0.45747 0.47616 -0.46962 0.48148 -0.46962 0.48172 C -0.47257 0.48357 -0.47466 0.48588 -0.47743 0.4875 C -0.47934 0.48866 -0.48195 0.48843 -0.48351 0.48959 C -0.48924 0.49283 -0.49167 0.49908 -0.4974 0.50185 C -0.49844 0.50463 -0.49896 0.50787 -0.50052 0.51019 C -0.50122 0.51088 -0.5092 0.51389 -0.50973 0.51412 C -0.51719 0.51736 -0.52361 0.52037 -0.53125 0.52246 C -0.53698 0.52639 -0.54219 0.52778 -0.54809 0.53056 C -0.55018 0.53264 -0.55209 0.53496 -0.55434 0.53681 C -0.55573 0.53797 -0.55764 0.53773 -0.55886 0.53889 C -0.57795 0.55695 -0.56181 0.54815 -0.60191 0.55324 C -0.64063 0.55185 -0.64514 0.56204 -0.66667 0.54283 C -0.67066 0.53472 -0.67587 0.53264 -0.68351 0.53264 " pathEditMode="relative" rAng="0" ptsTypes="ffffffffffffffffffffffffffffffffA">
                                      <p:cBhvr>
                                        <p:cTn id="22" dur="5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200" y="26900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61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-0.008 0.01067  -0.017 0.02133  -0.021 0.03467  C -0.025 0.04933  -0.027 0.06667  -0.029 0.084  C -0.031 0.10133  -0.029 0.116  -0.027 0.132  C -0.025 0.14667  -0.022 0.16267  -0.015 0.176  C -0.009 0.18933  0.001 0.2  0.012 0.208  C 0.022 0.216  0.034 0.22133  0.046 0.224  C 0.058 0.22667  0.07 0.22667  0.081 0.224  C 0.093 0.22133  0.104 0.21467  0.113 0.204  C 0.122 0.19467  0.13 0.18267  0.134 0.168  C 0.139 0.15467  0.141 0.136  0.141 0.12133  C 0.142 0.10667  0.141 0.08933  0.136 0.07467  C 0.131 0.06133  0.122 0.05067  0.11 0.04533  C 0.098 0.04133  0.086 0.04667  0.078 0.056  C 0.071 0.06533  0.066 0.08  0.065 0.09733  C 0.065 0.11467  0.066 0.13067  0.071 0.144  C 0.076 0.15733  0.075 0.16  0.095 0.17733  C 0.113 0.196  0.131 0.19067  0.142 0.192  C 0.153 0.192  0.162 0.18667  0.173 0.18133  C 0.185 0.17467  0.195 0.16267  0.202 0.152  C 0.209 0.14133  0.212 0.128  0.216 0.10667  C 0.219 0.08533  0.219 0.07467  0.219 0.05867  C 0.219 0.04267  0.219 0.02667  0.219 0.01067  E" pathEditMode="relative" ptsTypes="">
                                      <p:cBhvr>
                                        <p:cTn id="24" dur="5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C -0.00157 -0.00208 -0.00295 -0.0044 -0.00469 -0.00625 C -0.00764 -0.00926 -0.01407 -0.01458 -0.01407 -0.01435 C -0.02118 -0.04329 -0.01302 -0.00764 -0.01875 -0.04791 C -0.02136 -0.0669 -0.029 -0.08449 -0.03907 -0.09791 C -0.04011 -0.10208 -0.04115 -0.10625 -0.04219 -0.11041 C -0.04288 -0.11319 -0.04549 -0.11435 -0.04688 -0.11666 C -0.05052 -0.12245 -0.05538 -0.1287 -0.05782 -0.13541 C -0.05851 -0.13727 -0.05851 -0.13981 -0.05938 -0.14166 C -0.06129 -0.14606 -0.06563 -0.15416 -0.06563 -0.15393 C -0.07483 -0.21528 -0.06337 -0.13588 -0.06875 -0.31458 C -0.06893 -0.31991 -0.07743 -0.3287 -0.07969 -0.33333 C -0.09775 -0.33217 -0.11163 -0.33264 -0.12813 -0.32708 C -0.13559 -0.32037 -0.1441 -0.31713 -0.15157 -0.31041 C -0.15521 -0.2956 -0.15 -0.3125 -0.15782 -0.3 C -0.1632 -0.29143 -0.16615 -0.2794 -0.17188 -0.27083 C -0.18004 -0.25856 -0.18959 -0.24467 -0.2 -0.23541 C -0.21111 -0.21296 -0.23056 -0.22014 -0.25 -0.21875 C -0.26077 -0.21389 -0.26667 -0.21504 -0.27813 -0.21875 C -0.28334 -0.22338 -0.28473 -0.2287 -0.29063 -0.23125 C -0.29167 -0.23333 -0.29236 -0.23565 -0.29375 -0.2375 C -0.29514 -0.23935 -0.2974 -0.23958 -0.29844 -0.24166 C -0.30677 -0.25972 -0.29375 -0.25278 -0.3125 -0.25625 C -0.3092 -0.27407 -0.30521 -0.29861 -0.31563 -0.3125 C -0.32014 -0.31852 -0.31997 -0.31528 -0.325 -0.31875 C -0.33611 -0.32616 -0.34757 -0.33217 -0.35938 -0.3375 C -0.36163 -0.33842 -0.36354 -0.34004 -0.36563 -0.34166 C -0.36893 -0.34421 -0.375 -0.35 -0.375 -0.34977 C -0.3974 -0.3493 -0.41979 -0.34884 -0.44219 -0.34791 C -0.45104 -0.34745 -0.46042 -0.35 -0.46875 -0.34583 C -0.475 -0.34259 -0.47813 -0.33333 -0.48282 -0.32708 C -0.48525 -0.30509 -0.48941 -0.2993 -0.49844 -0.28125 C -0.50035 -0.27754 -0.50209 -0.26551 -0.50313 -0.26041 C -0.50573 -0.24791 -0.50782 -0.23518 -0.51094 -0.22291 C -0.50973 -0.20694 -0.5099 -0.17523 -0.49532 -0.16875 C -0.49427 -0.16666 -0.49254 -0.16504 -0.49219 -0.1625 C -0.49184 -0.16041 -0.49375 -0.15833 -0.49375 -0.15625 C -0.49375 -0.14676 -0.49271 -0.14815 -0.4875 -0.14583 C -0.47761 -0.13264 -0.46337 -0.12477 -0.45 -0.12083 C -0.44358 -0.11898 -0.4375 -0.11319 -0.43125 -0.11041 C -0.42153 -0.10602 -0.41129 -0.1044 -0.40157 -0.1 C -0.39236 -0.09583 -0.38264 -0.09375 -0.37344 -0.08958 C -0.36632 -0.08634 -0.36511 -0.08912 -0.35938 -0.08541 C -0.3467 -0.07708 -0.33473 -0.06088 -0.325 -0.04791 C -0.32153 -0.04329 -0.32014 -0.03657 -0.31719 -0.03125 C -0.3158 -0.02893 -0.31389 -0.02731 -0.3125 -0.025 C -0.30504 -0.01319 -0.31302 -0.02454 -0.30782 -0.0125 C -0.3033 -0.00185 -0.29723 0.00185 -0.28907 0.00625 C -0.28351 0.01713 -0.27604 0.01945 -0.26875 0.02917 C -0.26025 0.04051 -0.25174 0.04722 -0.24063 0.05209 C -0.23698 0.05371 -0.23438 0.05764 -0.23125 0.06042 C -0.22275 0.06783 -0.21233 0.08125 -0.20313 0.08542 C -0.1941 0.10324 -0.20608 0.08218 -0.19532 0.09375 C -0.19393 0.09537 -0.19358 0.09815 -0.19219 0.1 C -0.18959 0.10347 -0.18403 0.10625 -0.18125 0.10834 C -0.16806 0.11852 -0.15417 0.12269 -0.13907 0.125 C -0.12622 0.13079 -0.11181 0.12894 -0.09844 0.13125 C -0.04896 0.13056 0.00052 0.13125 0.05 0.12917 C 0.05868 0.12871 0.06406 0.1 0.06406 0.10023 C 0.06041 0.08519 0.06562 0.10301 0.05781 0.0875 C 0.05069 0.07315 0.05989 0.08611 0.05468 0.07917 " pathEditMode="relative" rAng="0" ptsTypes="ffffffffffffffffffffffffffffffffffffffffffffffffffffffffffffA">
                                      <p:cBhvr>
                                        <p:cTn id="26" dur="5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00" y="-10900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5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30" dur="5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1 0.05116 L -0.02014 0.63912 " pathEditMode="relative" ptsTypes="AA">
                                      <p:cBhvr>
                                        <p:cTn id="32" dur="50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68 0.00463 L -0.75017 0.01528 " pathEditMode="relative" ptsTypes="AA">
                                      <p:cBhvr>
                                        <p:cTn id="34" dur="5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5.55556E-6 C -0.00156 0.0007 -0.0033 0.00115 -0.00469 0.00208 C -0.00642 0.00323 -0.00764 0.00532 -0.00937 0.00624 C -0.01493 0.00902 -0.02101 0.00995 -0.02656 0.01249 C -0.03889 0.01805 -0.0526 0.01388 -0.06562 0.01458 C -0.07882 0.02615 -0.07309 0.03263 -0.07187 0.05833 C -0.0724 0.07083 -0.07257 0.08333 -0.07344 0.09583 C -0.075 0.11782 -0.09045 0.12847 -0.10469 0.13333 C -0.12882 0.13263 -0.17639 0.14259 -0.20312 0.11874 C -0.20417 0.11666 -0.20486 0.11435 -0.20625 0.11249 C -0.20764 0.11064 -0.2099 0.11041 -0.21094 0.10833 C -0.21267 0.10462 -0.21302 0.09999 -0.21406 0.09583 C -0.21528 0.09073 -0.22014 0.08819 -0.22187 0.08333 C -0.22326 0.07939 -0.22396 0.07499 -0.225 0.07083 C -0.22639 0.0655 -0.22812 0.05416 -0.22812 0.05416 C -0.2276 0.02499 -0.22795 -0.00417 -0.22656 -0.03334 C -0.22622 -0.03936 -0.22309 -0.04422 -0.22187 -0.05001 C -0.22101 -0.05417 -0.21875 -0.06251 -0.21875 -0.06251 C -0.21753 -0.09306 -0.22066 -0.09723 -0.21094 -0.11667 C -0.20868 -0.13195 -0.21076 -0.12408 -0.20312 -0.13959 C -0.20052 -0.14468 -0.20017 -0.1507 -0.19844 -0.15626 C -0.19601 -0.1639 -0.19288 -0.1713 -0.19062 -0.17917 C -0.18646 -0.19306 -0.18437 -0.20834 -0.17812 -0.22084 C -0.17309 -0.24769 -0.17344 -0.24353 -0.17656 -0.28751 C -0.17726 -0.29815 -0.18142 -0.30394 -0.18437 -0.31251 C -0.18437 -0.31251 -0.18819 -0.32802 -0.18906 -0.33126 C -0.19132 -0.34052 -0.19931 -0.347 -0.20156 -0.35626 C -0.20365 -0.36482 -0.20226 -0.36065 -0.20625 -0.36876 C -0.20469 -0.37015 -0.20347 -0.37246 -0.20156 -0.37292 C -0.2 -0.37339 -0.19687 -0.37084 -0.19687 -0.37084 " pathEditMode="relative" ptsTypes="fffffffffffffffffffffffffffffA">
                                      <p:cBhvr>
                                        <p:cTn id="36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528 -0.09953 L 0.41163 -0.58263 " pathEditMode="relative" rAng="0" ptsTypes="AA">
                                      <p:cBhvr>
                                        <p:cTn id="38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00" y="-24200"/>
                                    </p:animMotion>
                                  </p:childTnLst>
                                </p:cTn>
                              </p:par>
                              <p:par>
                                <p:cTn id="3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-0.00255 C -0.00139 -0.03171 -0.00139 -0.06088 -0.00035 -0.09005 C 0.00017 -0.10393 0.00816 -0.12083 0.01371 -0.13171 C 0.02326 -0.15093 0.03246 -0.1713 0.04496 -0.18796 C 0.05191 -0.19722 0.06163 -0.20347 0.06996 -0.21088 C 0.08003 -0.21991 0.08785 -0.23264 0.09965 -0.23796 C 0.14132 -0.23657 0.18003 -0.23148 0.22153 -0.22963 C 0.25469 -0.22083 0.27066 -0.22268 0.31371 -0.2213 C 0.31423 -0.21505 0.31371 -0.20856 0.31528 -0.20255 C 0.31597 -0.20023 0.32292 -0.19653 0.32465 -0.1963 C 0.33611 -0.19514 0.34757 -0.19491 0.35903 -0.19421 C 0.36684 -0.19074 0.37465 -0.18935 0.38246 -0.18588 C 0.38785 -0.1787 0.3941 -0.17037 0.40121 -0.16713 C 0.40972 -0.15579 0.4118 -0.14491 0.41371 -0.12963 C 0.41423 -0.11643 0.41406 -0.10324 0.41528 -0.09005 C 0.41649 -0.07593 0.41805 -0.08079 0.42153 -0.0713 C 0.42882 -0.05208 0.43819 -0.03449 0.44965 -0.01921 C 0.45451 0.00023 0.46528 0.0162 0.47621 0.03079 C 0.47882 0.03426 0.48351 0.03194 0.48715 0.03287 C 0.49548 0.03495 0.50364 0.0375 0.51215 0.03912 C 0.58976 0.03357 0.55139 0.03912 0.58871 0.02662 C 0.59705 0.01921 0.59427 0.01505 0.59965 0.00787 C 0.60121 0.00579 0.60382 0.00509 0.6059 0.0037 C 0.61007 -0.01829 0.60382 0.00833 0.61215 -0.01088 C 0.61319 -0.01343 0.6125 -0.0169 0.61371 -0.01921 C 0.6158 -0.02361 0.62153 -0.02431 0.62465 -0.02546 C 0.62517 -0.02755 0.62552 -0.02986 0.62621 -0.03171 C 0.62708 -0.03403 0.62864 -0.03565 0.62934 -0.03796 C 0.63021 -0.04051 0.62986 -0.04375 0.6309 -0.0463 C 0.63264 -0.05069 0.63715 -0.0588 0.63715 -0.05856 C 0.63507 -0.06736 0.63663 -0.07014 0.64028 -0.07755 C 0.63576 -0.09236 0.63611 -0.08912 0.62465 -0.09213 C 0.61857 -0.10023 0.61232 -0.10787 0.6059 -0.11505 C 0.60052 -0.12106 0.59965 -0.12616 0.59184 -0.12963 C 0.56667 -0.14074 0.54167 -0.15116 0.51528 -0.15463 C 0.50955 -0.15718 0.51198 -0.15579 0.50746 -0.1588 " pathEditMode="relative" rAng="0" ptsTypes="fffffffffffffffffffffffffffffffffffA">
                                      <p:cBhvr>
                                        <p:cTn id="40" dur="5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00" y="-9700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4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.33333  E" pathEditMode="relative" ptsTypes="">
                                      <p:cBhvr>
                                        <p:cTn id="42" dur="5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29 0.04931 C -0.00277 0.05139 -0.00277 0.05394 -0.00173 0.05556 C -0.00052 0.05741 0.00296 0.05718 0.00296 0.05972 C 0.00296 0.0625 -0.00503 0.06898 -0.00642 0.07014 C -0.01545 0.08796 -0.00347 0.0669 -0.01423 0.07847 C -0.01562 0.08009 -0.01597 0.08287 -0.01736 0.08472 C -0.01875 0.08658 -0.02048 0.0875 -0.02204 0.08889 C -0.02569 0.09607 -0.0276 0.10255 -0.03142 0.10972 C -0.0335 0.11389 -0.03767 0.12222 -0.03767 0.12222 C -0.04097 0.13958 -0.04357 0.15926 -0.03767 0.17639 C -0.03194 0.19306 -0.02656 0.19792 -0.01423 0.20347 C -0.01041 0.20509 0.00087 0.21482 0.00452 0.21597 C 0.01007 0.21759 0.01598 0.21736 0.02171 0.21806 C 0.02986 0.22176 0.03837 0.22361 0.04671 0.22639 C 0.05191 0.23171 0.05712 0.23796 0.06233 0.24306 C 0.06424 0.24491 0.06667 0.24537 0.06858 0.24722 C 0.07344 0.25185 0.07761 0.25949 0.08264 0.26389 C 0.08664 0.26713 0.09184 0.26783 0.09514 0.27222 C 0.10035 0.27917 0.11563 0.29583 0.12327 0.29931 C 0.13056 0.30903 0.13959 0.31482 0.14671 0.32431 C 0.14636 0.34398 0.15625 0.40671 0.13421 0.42639 C 0.13004 0.43472 0.12657 0.43588 0.12014 0.44097 C 0.10243 0.45509 0.09306 0.46343 0.07171 0.46806 C 0.06667 0.46574 0.06268 0.46204 0.05764 0.45972 C 0.05539 0.45046 0.04827 0.44445 0.04358 0.43681 C 0.04046 0.43171 0.03802 0.42384 0.03577 0.41806 C 0.03143 0.40648 0.03143 0.39074 0.02952 0.37847 C 0.02778 0.36736 0.02535 0.35602 0.02327 0.34514 C 0.02379 0.32778 0.02309 0.29167 0.02796 0.27014 C 0.029 0.26551 0.04028 0.24884 0.04202 0.24514 C 0.04393 0.2412 0.04671 0.23264 0.04671 0.23264 " pathEditMode="relative" ptsTypes="ffffffffffffffffffffffffffffffA">
                                      <p:cBhvr>
                                        <p:cTn id="44" dur="5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0.04723 C 0.01979 0.0419 0.03906 0.03311 0.05903 0.02639 C 0.06632 0.02385 0.07361 0.0213 0.08091 0.01806 C 0.08247 0.01737 0.08559 0.01598 0.08559 0.01598 C 0.08959 0.00787 0.09288 0.00973 0.09809 0.00348 C 0.10139 -0.00046 0.10347 -0.00648 0.10747 -0.00902 C 0.11476 -0.01388 0.12205 -0.02013 0.12778 -0.02777 C 0.12969 -0.03032 0.13056 -0.03379 0.13247 -0.03611 C 0.13525 -0.03935 0.13924 -0.04097 0.14184 -0.04444 C 0.14636 -0.05046 0.14809 -0.05463 0.15591 -0.05486 C 0.17986 -0.05555 0.20382 -0.05625 0.22778 -0.05694 C 0.28038 -0.05625 0.33299 -0.05625 0.38559 -0.05486 C 0.39236 -0.05463 0.39966 -0.0493 0.40591 -0.04652 C 0.40903 -0.04513 0.41528 -0.04236 0.41528 -0.04236 C 0.41858 -0.02916 0.41424 -0.04351 0.42309 -0.02777 C 0.43108 -0.01365 0.42101 -0.02407 0.43091 -0.01527 C 0.43299 -0.00717 0.43716 -0.0037 0.44028 0.00348 C 0.44566 0.01598 0.45 0.02894 0.45591 0.04098 C 0.45747 0.05325 0.45729 0.0595 0.46372 0.06806 C 0.46511 0.07755 0.46597 0.08496 0.46997 0.09306 C 0.47344 0.11181 0.46875 0.08982 0.47622 0.11181 C 0.47952 0.12153 0.47969 0.1301 0.48403 0.13889 C 0.48681 0.15325 0.48455 0.14468 0.49184 0.16389 C 0.49427 0.17037 0.49549 0.18195 0.49653 0.18889 C 0.49566 0.2419 0.49445 0.29445 0.49184 0.34723 C 0.49115 0.36297 0.48108 0.3963 0.47778 0.41389 C 0.4783 0.43681 0.47865 0.45973 0.47934 0.48264 C 0.48004 0.5044 0.48264 0.53704 0.49497 0.55348 C 0.49983 0.57269 0.53542 0.5794 0.54809 0.58056 C 0.56268 0.58172 0.57726 0.58195 0.59184 0.58264 C 0.59584 0.59862 0.5915 0.57987 0.59497 0.61389 C 0.59584 0.62223 0.59584 0.62107 0.59809 0.61806 " pathEditMode="relative" ptsTypes="fffffffffffffffffffffffffffffffA">
                                      <p:cBhvr>
                                        <p:cTn id="46" dur="5000" fill="hold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649 0.00439 0.02066 0.00463 0.04219 0.00625 C 0.0599 0.01018 0.07778 0.01574 0.09531 0.02083 C 0.09896 0.02199 0.1026 0.02361 0.10625 0.025 C 0.10938 0.02615 0.11563 0.02916 0.11563 0.02916 C 0.12309 0.03657 0.12934 0.04537 0.13594 0.05416 C 0.1375 0.05625 0.13785 0.05972 0.13906 0.0625 C 0.14392 0.07338 0.14792 0.08541 0.15313 0.09583 C 0.15174 0.15115 0.15278 0.15185 0.14375 0.19375 C 0.14132 0.20509 0.14045 0.2118 0.13281 0.21875 C 0.1276 0.22916 0.1217 0.23842 0.11563 0.24791 C 0.11215 0.25347 0.11337 0.25555 0.10781 0.25833 C 0.10382 0.26018 0.09931 0.26064 0.09531 0.2625 C 0.09219 0.26389 0.08594 0.26666 0.08594 0.26666 C 0.07361 0.2831 0.0783 0.31666 0.08438 0.3375 C 0.08611 0.34328 0.08941 0.34814 0.09063 0.35416 C 0.09201 0.3618 0.09167 0.3699 0.09375 0.37708 C 0.09583 0.38426 0.10087 0.39236 0.10625 0.39583 C 0.1092 0.39768 0.11563 0.4 0.11563 0.4 C 0.11649 0.40555 0.11806 0.41828 0.12031 0.42291 C 0.1224 0.42708 0.12656 0.43541 0.12656 0.43541 C 0.12552 0.44861 0.12413 0.45671 0.12188 0.46875 C 0.12292 0.48472 0.12483 0.49884 0.12656 0.51458 C 0.1217 0.52407 0.12153 0.53217 0.12031 0.54375 C 0.12083 0.54791 0.12274 0.55208 0.12188 0.55625 C 0.12135 0.55833 0.1184 0.55671 0.11719 0.55833 C 0.11128 0.5662 0.11441 0.57199 0.10313 0.57708 C 0.1026 0.58055 0.10156 0.58402 0.10156 0.5875 C 0.10156 0.61782 0.11441 0.60486 0.07188 0.60208 C 0.06302 0.59907 0.05417 0.59676 0.04531 0.59375 C 0.03958 0.59189 0.03559 0.5875 0.02969 0.58541 C 0.02083 0.57754 0.01667 0.5787 0.00469 0.57708 C 0.0026 0.57569 0.00069 0.57384 -0.00156 0.57291 C -0.00417 0.57176 -0.00712 0.57268 -0.00937 0.57083 C -0.01094 0.56967 -0.01094 0.56574 -0.0125 0.56458 C -0.01667 0.56134 -0.02187 0.56203 -0.02656 0.56041 C -0.03281 0.55208 -0.03524 0.55347 -0.0375 0.54166 C -0.03681 0.49861 -0.0375 0.46342 -0.0375 0.42291 " pathEditMode="relative" ptsTypes="fffffffffffffffffffffffffffffffffffffA">
                                      <p:cBhvr>
                                        <p:cTn id="48" dur="5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9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97 0.00972 C -0.06198 0.01111 -0.07222 0.0132 -0.09097 0.01597 C -0.10416 0.02176 -0.11823 0.01829 -0.13159 0.02431 C -0.13264 0.02639 -0.13333 0.0287 -0.13472 0.03056 C -0.13611 0.03241 -0.13819 0.03287 -0.13941 0.03472 C -0.14184 0.03843 -0.14566 0.04722 -0.14566 0.04722 C -0.14496 0.05625 -0.14253 0.06528 -0.14253 0.07431 C -0.14253 0.13056 -0.14305 0.18681 -0.14427 0.24306 C -0.14427 0.25139 -0.15955 0.25949 -0.16441 0.25972 C -0.18264 0.26042 -0.20087 0.26111 -0.21909 0.26181 C -0.2335 0.26829 -0.22517 0.26551 -0.24409 0.26806 C -0.26771 0.27847 -0.29028 0.29908 -0.31441 0.30556 C -0.35729 0.34375 -0.41753 0.3132 -0.46909 0.31389 C -0.49548 0.31898 -0.48958 0.31875 -0.53472 0.31389 C -0.54045 0.3132 -0.54878 0.2963 -0.55191 0.29097 C -0.55416 0.28704 -0.55816 0.27847 -0.55816 0.27847 C -0.55868 0.27431 -0.55955 0.27014 -0.55972 0.26597 C -0.56059 0.23889 -0.55885 0.21158 -0.56128 0.18472 C -0.56163 0.18125 -0.56545 0.18056 -0.56753 0.17847 C -0.57066 0.1757 -0.57691 0.17014 -0.57691 0.17014 C -0.58333 0.17593 -0.58159 0.17176 -0.58159 0.18264 " pathEditMode="relative" ptsTypes="ffffffffffffffffffffA">
                                      <p:cBhvr>
                                        <p:cTn id="50" dur="5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1"/>
      <p:bldP spid="9" grpId="1"/>
      <p:bldP spid="11" grpId="0"/>
      <p:bldP spid="12" grpId="1"/>
      <p:bldP spid="19" grpId="1"/>
      <p:bldP spid="24" grpId="0"/>
      <p:bldP spid="26" grpId="0"/>
      <p:bldP spid="29" grpId="0"/>
      <p:bldP spid="31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64</Words>
  <Application>Microsoft Office PowerPoint</Application>
  <PresentationFormat>On-screen Show (4:3)</PresentationFormat>
  <Paragraphs>62</Paragraphs>
  <Slides>4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  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Ayako</dc:creator>
  <cp:lastModifiedBy>Bill &amp; Inge</cp:lastModifiedBy>
  <cp:revision>65</cp:revision>
  <dcterms:created xsi:type="dcterms:W3CDTF">2010-05-17T12:07:23Z</dcterms:created>
  <dcterms:modified xsi:type="dcterms:W3CDTF">2012-09-19T03:55:57Z</dcterms:modified>
</cp:coreProperties>
</file>