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A2F98-65CB-4150-825D-13F3CDE01BE3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A51772-B7DD-4A43-B6C0-7B5CC3C6D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89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51772-B7DD-4A43-B6C0-7B5CC3C6D5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81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71FB-5E55-4BE3-BB39-55E2E9EE315F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6BA5C5-62C7-48EC-A4D9-2AE8BCD3BAD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71FB-5E55-4BE3-BB39-55E2E9EE315F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A5C5-62C7-48EC-A4D9-2AE8BCD3B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71FB-5E55-4BE3-BB39-55E2E9EE315F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A5C5-62C7-48EC-A4D9-2AE8BCD3B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5371FB-5E55-4BE3-BB39-55E2E9EE315F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E6BA5C5-62C7-48EC-A4D9-2AE8BCD3BAD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71FB-5E55-4BE3-BB39-55E2E9EE315F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6BA5C5-62C7-48EC-A4D9-2AE8BCD3BAD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71FB-5E55-4BE3-BB39-55E2E9EE315F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6BA5C5-62C7-48EC-A4D9-2AE8BCD3BAD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71FB-5E55-4BE3-BB39-55E2E9EE315F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6BA5C5-62C7-48EC-A4D9-2AE8BCD3BAD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1D5371FB-5E55-4BE3-BB39-55E2E9EE315F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6BA5C5-62C7-48EC-A4D9-2AE8BCD3BAD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71FB-5E55-4BE3-BB39-55E2E9EE315F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BA5C5-62C7-48EC-A4D9-2AE8BCD3B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71FB-5E55-4BE3-BB39-55E2E9EE315F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6BA5C5-62C7-48EC-A4D9-2AE8BCD3BAD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371FB-5E55-4BE3-BB39-55E2E9EE315F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6BA5C5-62C7-48EC-A4D9-2AE8BCD3BAD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371FB-5E55-4BE3-BB39-55E2E9EE315F}" type="datetimeFigureOut">
              <a:rPr lang="en-US" smtClean="0"/>
              <a:t>12/16/2011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BA5C5-62C7-48EC-A4D9-2AE8BCD3BAD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3600"/>
            <a:ext cx="7772400" cy="1470025"/>
          </a:xfrm>
        </p:spPr>
        <p:txBody>
          <a:bodyPr/>
          <a:lstStyle/>
          <a:p>
            <a:r>
              <a:rPr lang="ja-JP" altLang="en-US" dirty="0" smtClean="0">
                <a:solidFill>
                  <a:schemeClr val="bg1"/>
                </a:solidFill>
              </a:rPr>
              <a:t>のりもの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err="1" smtClean="0">
                <a:solidFill>
                  <a:schemeClr val="bg1"/>
                </a:solidFill>
              </a:rPr>
              <a:t>norimono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261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838200"/>
            <a:ext cx="6248400" cy="1979466"/>
          </a:xfrm>
        </p:spPr>
        <p:txBody>
          <a:bodyPr/>
          <a:lstStyle/>
          <a:p>
            <a:r>
              <a:rPr lang="ja-JP" altLang="en-US" sz="4400" dirty="0" smtClean="0">
                <a:solidFill>
                  <a:schemeClr val="bg1"/>
                </a:solidFill>
              </a:rPr>
              <a:t>ふね　　　　　フェリー</a:t>
            </a:r>
            <a:r>
              <a:rPr lang="en-US" altLang="ja-JP" sz="4400" dirty="0" smtClean="0">
                <a:solidFill>
                  <a:schemeClr val="bg1"/>
                </a:solidFill>
              </a:rPr>
              <a:t/>
            </a:r>
            <a:br>
              <a:rPr lang="en-US" altLang="ja-JP" sz="4400" dirty="0" smtClean="0">
                <a:solidFill>
                  <a:schemeClr val="bg1"/>
                </a:solidFill>
              </a:rPr>
            </a:br>
            <a:r>
              <a:rPr lang="en-US" altLang="ja-JP" sz="4400" dirty="0" err="1" smtClean="0">
                <a:solidFill>
                  <a:schemeClr val="bg1"/>
                </a:solidFill>
              </a:rPr>
              <a:t>fune</a:t>
            </a:r>
            <a:r>
              <a:rPr lang="ja-JP" altLang="en-US" sz="4400" dirty="0" smtClean="0">
                <a:solidFill>
                  <a:schemeClr val="bg1"/>
                </a:solidFill>
              </a:rPr>
              <a:t>　　</a:t>
            </a:r>
            <a:r>
              <a:rPr lang="ja-JP" altLang="en-US" sz="1200" dirty="0" smtClean="0">
                <a:solidFill>
                  <a:schemeClr val="bg1"/>
                </a:solidFill>
              </a:rPr>
              <a:t>　</a:t>
            </a:r>
            <a:r>
              <a:rPr lang="ja-JP" altLang="en-US" sz="4400" dirty="0" smtClean="0">
                <a:solidFill>
                  <a:schemeClr val="bg1"/>
                </a:solidFill>
              </a:rPr>
              <a:t>　</a:t>
            </a:r>
            <a:r>
              <a:rPr lang="en-US" altLang="ja-JP" sz="4400" dirty="0" err="1" smtClean="0">
                <a:solidFill>
                  <a:schemeClr val="bg1"/>
                </a:solidFill>
              </a:rPr>
              <a:t>ferii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590800"/>
            <a:ext cx="6518275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90551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838200"/>
            <a:ext cx="4572000" cy="1979466"/>
          </a:xfrm>
        </p:spPr>
        <p:txBody>
          <a:bodyPr/>
          <a:lstStyle/>
          <a:p>
            <a:r>
              <a:rPr lang="ja-JP" altLang="en-US" sz="4400" dirty="0">
                <a:solidFill>
                  <a:schemeClr val="bg1"/>
                </a:solidFill>
              </a:rPr>
              <a:t>あるい</a:t>
            </a:r>
            <a:r>
              <a:rPr lang="ja-JP" altLang="en-US" sz="4400" dirty="0" smtClean="0">
                <a:solidFill>
                  <a:schemeClr val="bg1"/>
                </a:solidFill>
              </a:rPr>
              <a:t>て</a:t>
            </a:r>
            <a:r>
              <a:rPr lang="en-US" altLang="ja-JP" sz="4400" dirty="0" smtClean="0">
                <a:solidFill>
                  <a:schemeClr val="bg1"/>
                </a:solidFill>
              </a:rPr>
              <a:t/>
            </a:r>
            <a:br>
              <a:rPr lang="en-US" altLang="ja-JP" sz="4400" dirty="0" smtClean="0">
                <a:solidFill>
                  <a:schemeClr val="bg1"/>
                </a:solidFill>
              </a:rPr>
            </a:br>
            <a:r>
              <a:rPr lang="en-US" altLang="ja-JP" sz="4400" dirty="0" err="1">
                <a:solidFill>
                  <a:schemeClr val="bg1"/>
                </a:solidFill>
              </a:rPr>
              <a:t>aruite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4157" y="2895600"/>
            <a:ext cx="180975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28600" y="54864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＊</a:t>
            </a:r>
            <a:r>
              <a:rPr lang="en-US" altLang="ja-JP" dirty="0" smtClean="0"/>
              <a:t>USE NO ‘DE’</a:t>
            </a:r>
          </a:p>
          <a:p>
            <a:r>
              <a:rPr lang="en-US" dirty="0" err="1" smtClean="0"/>
              <a:t>Ie</a:t>
            </a:r>
            <a:r>
              <a:rPr lang="en-US" dirty="0" smtClean="0"/>
              <a:t>. ARUITE </a:t>
            </a:r>
            <a:r>
              <a:rPr lang="en-US" strike="sngStrike" dirty="0" smtClean="0"/>
              <a:t>DE</a:t>
            </a:r>
            <a:r>
              <a:rPr lang="en-US" dirty="0" smtClean="0"/>
              <a:t> IKIMASU.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551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066800"/>
            <a:ext cx="6934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>
                <a:solidFill>
                  <a:schemeClr val="bg1"/>
                </a:solidFill>
              </a:rPr>
              <a:t>Q:  </a:t>
            </a:r>
            <a:r>
              <a:rPr lang="ja-JP" altLang="en-US" sz="4400" dirty="0" smtClean="0">
                <a:solidFill>
                  <a:schemeClr val="bg1"/>
                </a:solidFill>
              </a:rPr>
              <a:t>なん　で　いきます　か</a:t>
            </a:r>
            <a:endParaRPr lang="en-US" altLang="ja-JP" sz="4400" dirty="0" smtClean="0">
              <a:solidFill>
                <a:schemeClr val="bg1"/>
              </a:solidFill>
            </a:endParaRPr>
          </a:p>
          <a:p>
            <a:r>
              <a:rPr lang="en-US" altLang="ja-JP" sz="4400" dirty="0" smtClean="0">
                <a:solidFill>
                  <a:schemeClr val="bg1"/>
                </a:solidFill>
              </a:rPr>
              <a:t>      NAN   DE  IKIMASU  KA?</a:t>
            </a:r>
          </a:p>
          <a:p>
            <a:endParaRPr lang="en-US" altLang="ja-JP" sz="4400" dirty="0" smtClean="0">
              <a:solidFill>
                <a:schemeClr val="bg1"/>
              </a:solidFill>
            </a:endParaRPr>
          </a:p>
          <a:p>
            <a:r>
              <a:rPr lang="en-US" altLang="ja-JP" sz="4400" dirty="0" smtClean="0">
                <a:solidFill>
                  <a:schemeClr val="bg1"/>
                </a:solidFill>
              </a:rPr>
              <a:t>A:  </a:t>
            </a:r>
            <a:r>
              <a:rPr lang="ja-JP" altLang="en-US" sz="4400" dirty="0" smtClean="0">
                <a:solidFill>
                  <a:schemeClr val="bg1"/>
                </a:solidFill>
              </a:rPr>
              <a:t>＿＿＿　で　いきます。</a:t>
            </a:r>
            <a:endParaRPr lang="en-US" altLang="ja-JP" sz="4400" dirty="0" smtClean="0">
              <a:solidFill>
                <a:schemeClr val="bg1"/>
              </a:solidFill>
            </a:endParaRPr>
          </a:p>
          <a:p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smtClean="0">
                <a:solidFill>
                  <a:schemeClr val="bg1"/>
                </a:solidFill>
              </a:rPr>
              <a:t>     ______  DE   IKIMASU.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498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0"/>
            <a:ext cx="8150352" cy="1979466"/>
          </a:xfrm>
        </p:spPr>
        <p:txBody>
          <a:bodyPr>
            <a:noAutofit/>
          </a:bodyPr>
          <a:lstStyle/>
          <a:p>
            <a:pPr algn="ctr"/>
            <a:r>
              <a:rPr lang="ja-JP" altLang="en-US" sz="3600" dirty="0" smtClean="0">
                <a:solidFill>
                  <a:schemeClr val="bg1"/>
                </a:solidFill>
              </a:rPr>
              <a:t>なん　 で　</a:t>
            </a:r>
            <a:r>
              <a:rPr lang="ja-JP" altLang="en-US" sz="3600" dirty="0">
                <a:solidFill>
                  <a:schemeClr val="bg1"/>
                </a:solidFill>
              </a:rPr>
              <a:t>がっこ</a:t>
            </a:r>
            <a:r>
              <a:rPr lang="ja-JP" altLang="en-US" sz="3600" dirty="0" smtClean="0">
                <a:solidFill>
                  <a:schemeClr val="bg1"/>
                </a:solidFill>
              </a:rPr>
              <a:t>う　</a:t>
            </a:r>
            <a:r>
              <a:rPr lang="ja-JP" altLang="en-US" sz="3600" dirty="0" smtClean="0">
                <a:solidFill>
                  <a:schemeClr val="bg1"/>
                </a:solidFill>
              </a:rPr>
              <a:t>に</a:t>
            </a:r>
            <a:r>
              <a:rPr lang="ja-JP" altLang="en-US" sz="3600" dirty="0">
                <a:solidFill>
                  <a:schemeClr val="bg1"/>
                </a:solidFill>
              </a:rPr>
              <a:t>　</a:t>
            </a:r>
            <a:r>
              <a:rPr lang="ja-JP" altLang="en-US" sz="3600" dirty="0" smtClean="0">
                <a:solidFill>
                  <a:schemeClr val="bg1"/>
                </a:solidFill>
              </a:rPr>
              <a:t>  きます　   か。</a:t>
            </a:r>
            <a:r>
              <a:rPr lang="en-US" altLang="ja-JP" sz="3600" dirty="0" smtClean="0">
                <a:solidFill>
                  <a:schemeClr val="bg1"/>
                </a:solidFill>
              </a:rPr>
              <a:t/>
            </a:r>
            <a:br>
              <a:rPr lang="en-US" altLang="ja-JP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NAN DE </a:t>
            </a:r>
            <a:r>
              <a:rPr lang="en-US" altLang="ja-JP" sz="3200" dirty="0" smtClean="0">
                <a:solidFill>
                  <a:schemeClr val="bg1"/>
                </a:solidFill>
              </a:rPr>
              <a:t>GAKKŌ </a:t>
            </a:r>
            <a:r>
              <a:rPr lang="en-US" altLang="ja-JP" sz="3200" dirty="0" smtClean="0">
                <a:solidFill>
                  <a:schemeClr val="bg1"/>
                </a:solidFill>
              </a:rPr>
              <a:t>NI</a:t>
            </a:r>
            <a:r>
              <a:rPr lang="ja-JP" altLang="en-US" sz="3200" dirty="0" smtClean="0">
                <a:solidFill>
                  <a:schemeClr val="bg1"/>
                </a:solidFill>
              </a:rPr>
              <a:t>　</a:t>
            </a:r>
            <a:r>
              <a:rPr lang="en-US" sz="3200" dirty="0" smtClean="0">
                <a:solidFill>
                  <a:schemeClr val="bg1"/>
                </a:solidFill>
              </a:rPr>
              <a:t>KIMASU KA?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232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0" y="533400"/>
            <a:ext cx="3197352" cy="1979466"/>
          </a:xfrm>
        </p:spPr>
        <p:txBody>
          <a:bodyPr>
            <a:noAutofit/>
          </a:bodyPr>
          <a:lstStyle/>
          <a:p>
            <a:r>
              <a:rPr lang="ja-JP" altLang="en-US" sz="4400" dirty="0">
                <a:solidFill>
                  <a:schemeClr val="bg1"/>
                </a:solidFill>
              </a:rPr>
              <a:t>でんしゃ</a:t>
            </a:r>
            <a:r>
              <a:rPr lang="en-US" sz="4400" dirty="0">
                <a:solidFill>
                  <a:schemeClr val="bg1"/>
                </a:solidFill>
              </a:rPr>
              <a:t/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 smtClean="0">
                <a:solidFill>
                  <a:schemeClr val="bg1"/>
                </a:solidFill>
              </a:rPr>
              <a:t>DENSHA</a:t>
            </a:r>
            <a:endParaRPr lang="en-US" sz="4400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3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200400"/>
            <a:ext cx="6705600" cy="2748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24859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838200"/>
            <a:ext cx="4572000" cy="1979466"/>
          </a:xfrm>
        </p:spPr>
        <p:txBody>
          <a:bodyPr/>
          <a:lstStyle/>
          <a:p>
            <a:r>
              <a:rPr lang="ja-JP" altLang="en-US" sz="4400" dirty="0" smtClean="0">
                <a:solidFill>
                  <a:schemeClr val="bg1"/>
                </a:solidFill>
              </a:rPr>
              <a:t>バス</a:t>
            </a:r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en-US" sz="4400" dirty="0" smtClean="0">
                <a:solidFill>
                  <a:schemeClr val="bg1"/>
                </a:solidFill>
              </a:rPr>
              <a:t>BASU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657600"/>
            <a:ext cx="4841469" cy="287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35545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838200"/>
            <a:ext cx="4572000" cy="1979466"/>
          </a:xfrm>
        </p:spPr>
        <p:txBody>
          <a:bodyPr/>
          <a:lstStyle/>
          <a:p>
            <a:r>
              <a:rPr lang="ja-JP" altLang="en-US" sz="4400" dirty="0">
                <a:solidFill>
                  <a:schemeClr val="bg1"/>
                </a:solidFill>
              </a:rPr>
              <a:t>くる</a:t>
            </a:r>
            <a:r>
              <a:rPr lang="ja-JP" altLang="en-US" sz="4400" dirty="0" smtClean="0">
                <a:solidFill>
                  <a:schemeClr val="bg1"/>
                </a:solidFill>
              </a:rPr>
              <a:t>ま</a:t>
            </a:r>
            <a:r>
              <a:rPr lang="en-US" altLang="ja-JP" sz="4400" dirty="0" smtClean="0">
                <a:solidFill>
                  <a:schemeClr val="bg1"/>
                </a:solidFill>
              </a:rPr>
              <a:t/>
            </a:r>
            <a:br>
              <a:rPr lang="en-US" altLang="ja-JP" sz="4400" dirty="0" smtClean="0">
                <a:solidFill>
                  <a:schemeClr val="bg1"/>
                </a:solidFill>
              </a:rPr>
            </a:br>
            <a:r>
              <a:rPr lang="en-US" altLang="ja-JP" sz="4400" dirty="0" err="1">
                <a:solidFill>
                  <a:schemeClr val="bg1"/>
                </a:solidFill>
              </a:rPr>
              <a:t>kuruma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276600"/>
            <a:ext cx="822452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8857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838200"/>
            <a:ext cx="4572000" cy="1979466"/>
          </a:xfrm>
        </p:spPr>
        <p:txBody>
          <a:bodyPr/>
          <a:lstStyle/>
          <a:p>
            <a:r>
              <a:rPr lang="ja-JP" altLang="en-US" sz="4400" dirty="0" smtClean="0">
                <a:solidFill>
                  <a:schemeClr val="bg1"/>
                </a:solidFill>
              </a:rPr>
              <a:t>タクシー</a:t>
            </a:r>
            <a:r>
              <a:rPr lang="en-US" altLang="ja-JP" sz="4400" dirty="0" smtClean="0">
                <a:solidFill>
                  <a:schemeClr val="bg1"/>
                </a:solidFill>
              </a:rPr>
              <a:t/>
            </a:r>
            <a:br>
              <a:rPr lang="en-US" altLang="ja-JP" sz="4400" dirty="0" smtClean="0">
                <a:solidFill>
                  <a:schemeClr val="bg1"/>
                </a:solidFill>
              </a:rPr>
            </a:br>
            <a:r>
              <a:rPr lang="en-US" altLang="ja-JP" sz="4400" dirty="0" err="1">
                <a:solidFill>
                  <a:schemeClr val="bg1"/>
                </a:solidFill>
              </a:rPr>
              <a:t>takushii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971800"/>
            <a:ext cx="4683125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43311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838200"/>
            <a:ext cx="4572000" cy="1979466"/>
          </a:xfrm>
        </p:spPr>
        <p:txBody>
          <a:bodyPr/>
          <a:lstStyle/>
          <a:p>
            <a:r>
              <a:rPr lang="ja-JP" altLang="en-US" sz="4400" dirty="0">
                <a:solidFill>
                  <a:schemeClr val="bg1"/>
                </a:solidFill>
              </a:rPr>
              <a:t>じてんし</a:t>
            </a:r>
            <a:r>
              <a:rPr lang="ja-JP" altLang="en-US" sz="4400" dirty="0" smtClean="0">
                <a:solidFill>
                  <a:schemeClr val="bg1"/>
                </a:solidFill>
              </a:rPr>
              <a:t>ゃ</a:t>
            </a:r>
            <a:r>
              <a:rPr lang="en-US" altLang="ja-JP" sz="4400" dirty="0" smtClean="0">
                <a:solidFill>
                  <a:schemeClr val="bg1"/>
                </a:solidFill>
              </a:rPr>
              <a:t/>
            </a:r>
            <a:br>
              <a:rPr lang="en-US" altLang="ja-JP" sz="4400" dirty="0" smtClean="0">
                <a:solidFill>
                  <a:schemeClr val="bg1"/>
                </a:solidFill>
              </a:rPr>
            </a:br>
            <a:r>
              <a:rPr lang="en-US" altLang="ja-JP" sz="4400" dirty="0" err="1">
                <a:solidFill>
                  <a:schemeClr val="bg1"/>
                </a:solidFill>
              </a:rPr>
              <a:t>jitensha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15455" y="2819400"/>
            <a:ext cx="2103120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43311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838200"/>
            <a:ext cx="4572000" cy="1979466"/>
          </a:xfrm>
        </p:spPr>
        <p:txBody>
          <a:bodyPr/>
          <a:lstStyle/>
          <a:p>
            <a:r>
              <a:rPr lang="ja-JP" altLang="en-US" sz="4400" dirty="0">
                <a:solidFill>
                  <a:schemeClr val="bg1"/>
                </a:solidFill>
              </a:rPr>
              <a:t>しんかんせ</a:t>
            </a:r>
            <a:r>
              <a:rPr lang="ja-JP" altLang="en-US" sz="4400" dirty="0" smtClean="0">
                <a:solidFill>
                  <a:schemeClr val="bg1"/>
                </a:solidFill>
              </a:rPr>
              <a:t>ん</a:t>
            </a:r>
            <a:r>
              <a:rPr lang="en-US" altLang="ja-JP" sz="4400" dirty="0" smtClean="0">
                <a:solidFill>
                  <a:schemeClr val="bg1"/>
                </a:solidFill>
              </a:rPr>
              <a:t/>
            </a:r>
            <a:br>
              <a:rPr lang="en-US" altLang="ja-JP" sz="4400" dirty="0" smtClean="0">
                <a:solidFill>
                  <a:schemeClr val="bg1"/>
                </a:solidFill>
              </a:rPr>
            </a:br>
            <a:r>
              <a:rPr lang="en-US" altLang="ja-JP" sz="4400" dirty="0" err="1">
                <a:solidFill>
                  <a:schemeClr val="bg1"/>
                </a:solidFill>
              </a:rPr>
              <a:t>shinkansen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7105" y="2667000"/>
            <a:ext cx="7209790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43311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838200"/>
            <a:ext cx="4572000" cy="1979466"/>
          </a:xfrm>
        </p:spPr>
        <p:txBody>
          <a:bodyPr/>
          <a:lstStyle/>
          <a:p>
            <a:r>
              <a:rPr lang="ja-JP" altLang="en-US" sz="4400" dirty="0">
                <a:solidFill>
                  <a:schemeClr val="bg1"/>
                </a:solidFill>
              </a:rPr>
              <a:t>ちかて</a:t>
            </a:r>
            <a:r>
              <a:rPr lang="ja-JP" altLang="en-US" sz="4400" dirty="0" smtClean="0">
                <a:solidFill>
                  <a:schemeClr val="bg1"/>
                </a:solidFill>
              </a:rPr>
              <a:t>つ</a:t>
            </a:r>
            <a:r>
              <a:rPr lang="en-US" altLang="ja-JP" sz="4400" dirty="0" smtClean="0">
                <a:solidFill>
                  <a:schemeClr val="bg1"/>
                </a:solidFill>
              </a:rPr>
              <a:t/>
            </a:r>
            <a:br>
              <a:rPr lang="en-US" altLang="ja-JP" sz="4400" dirty="0" smtClean="0">
                <a:solidFill>
                  <a:schemeClr val="bg1"/>
                </a:solidFill>
              </a:rPr>
            </a:br>
            <a:r>
              <a:rPr lang="en-US" altLang="ja-JP" sz="4400" dirty="0" err="1">
                <a:solidFill>
                  <a:schemeClr val="bg1"/>
                </a:solidFill>
              </a:rPr>
              <a:t>chikatetsu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743200"/>
            <a:ext cx="4518660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76210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838200"/>
            <a:ext cx="4572000" cy="1979466"/>
          </a:xfrm>
        </p:spPr>
        <p:txBody>
          <a:bodyPr/>
          <a:lstStyle/>
          <a:p>
            <a:r>
              <a:rPr lang="ja-JP" altLang="en-US" sz="4400" dirty="0" smtClean="0">
                <a:solidFill>
                  <a:schemeClr val="bg1"/>
                </a:solidFill>
              </a:rPr>
              <a:t>ひこうき</a:t>
            </a:r>
            <a:r>
              <a:rPr lang="en-US" altLang="ja-JP" sz="4400" dirty="0" smtClean="0">
                <a:solidFill>
                  <a:schemeClr val="bg1"/>
                </a:solidFill>
              </a:rPr>
              <a:t/>
            </a:r>
            <a:br>
              <a:rPr lang="en-US" altLang="ja-JP" sz="4400" dirty="0" smtClean="0">
                <a:solidFill>
                  <a:schemeClr val="bg1"/>
                </a:solidFill>
              </a:rPr>
            </a:br>
            <a:r>
              <a:rPr lang="en-US" altLang="ja-JP" sz="4400" dirty="0" err="1" smtClean="0">
                <a:solidFill>
                  <a:schemeClr val="bg1"/>
                </a:solidFill>
              </a:rPr>
              <a:t>hikŌki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743200"/>
            <a:ext cx="5561965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76210357"/>
      </p:ext>
    </p:extLst>
  </p:cSld>
  <p:clrMapOvr>
    <a:masterClrMapping/>
  </p:clrMapOvr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Tradeshow</Template>
  <TotalTime>16</TotalTime>
  <Words>62</Words>
  <Application>Microsoft Office PowerPoint</Application>
  <PresentationFormat>On-screen Show (4:3)</PresentationFormat>
  <Paragraphs>21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Tradeshow</vt:lpstr>
      <vt:lpstr>のりもの norimono</vt:lpstr>
      <vt:lpstr>でんしゃ DENSHA</vt:lpstr>
      <vt:lpstr>バス BASU </vt:lpstr>
      <vt:lpstr>くるま kuruma </vt:lpstr>
      <vt:lpstr>タクシー takushii </vt:lpstr>
      <vt:lpstr>じてんしゃ jitensha </vt:lpstr>
      <vt:lpstr>しんかんせん shinkansen </vt:lpstr>
      <vt:lpstr>ちかてつ chikatetsu </vt:lpstr>
      <vt:lpstr>ひこうき hikŌki </vt:lpstr>
      <vt:lpstr>ふね　　　　　フェリー fune　　　　ferii </vt:lpstr>
      <vt:lpstr>あるいて aruite </vt:lpstr>
      <vt:lpstr>PowerPoint Presentation</vt:lpstr>
      <vt:lpstr>なん　 で　がっこう　に　  きます　   か。  NAN DE GAKKŌ NI　KIMASU KA?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のりもの norimono</dc:title>
  <dc:creator>Bill and Inge</dc:creator>
  <cp:lastModifiedBy>Bill and Inge</cp:lastModifiedBy>
  <cp:revision>3</cp:revision>
  <dcterms:created xsi:type="dcterms:W3CDTF">2011-10-18T23:23:13Z</dcterms:created>
  <dcterms:modified xsi:type="dcterms:W3CDTF">2011-12-16T05:28:25Z</dcterms:modified>
</cp:coreProperties>
</file>