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6"/>
  </p:notesMasterIdLst>
  <p:sldIdLst>
    <p:sldId id="256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63" r:id="rId14"/>
    <p:sldId id="264" r:id="rId1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B9F1D-B996-4BA0-9039-613E6AF2E072}" type="datetimeFigureOut">
              <a:rPr lang="fr-FR" smtClean="0"/>
              <a:pPr/>
              <a:t>29/08/2014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CA053-64A5-468B-A4AC-F179676E72A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7107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D72F5-4AE0-4F91-84F6-6991E5097B28}" type="datetimeFigureOut">
              <a:rPr lang="fr-FR"/>
              <a:pPr>
                <a:defRPr/>
              </a:pPr>
              <a:t>29/08/2014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EE943-70E4-4D3E-825C-4798AC1A2B5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66A6B-ED90-47A0-950D-EB3F0A3126B0}" type="datetimeFigureOut">
              <a:rPr lang="fr-FR"/>
              <a:pPr>
                <a:defRPr/>
              </a:pPr>
              <a:t>29/08/2014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BBB40-65F0-4BF8-8D3D-1B302F8A3BA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7C806-A72D-4184-8CE5-0A37A3C18176}" type="datetimeFigureOut">
              <a:rPr lang="fr-FR"/>
              <a:pPr>
                <a:defRPr/>
              </a:pPr>
              <a:t>29/08/2014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93CD3-4225-4A12-B5AE-87BC6FCDDB9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1A493-1E86-4F07-9DE5-FB09DF1C1D4B}" type="datetimeFigureOut">
              <a:rPr lang="fr-FR"/>
              <a:pPr>
                <a:defRPr/>
              </a:pPr>
              <a:t>29/08/2014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B958D-0694-4924-A86B-21DB5723657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A30C4-9E91-4046-886F-CD5B013B801B}" type="datetimeFigureOut">
              <a:rPr lang="fr-FR"/>
              <a:pPr>
                <a:defRPr/>
              </a:pPr>
              <a:t>29/08/2014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CA66E-1B18-41FC-BBBF-2CB9C82AD7A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40F04-595E-4771-B172-1E0CB2E92B51}" type="datetimeFigureOut">
              <a:rPr lang="fr-FR"/>
              <a:pPr>
                <a:defRPr/>
              </a:pPr>
              <a:t>29/08/2014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C8491-D6A5-4A04-824C-DF1A16BB670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4A7B5-1140-411B-9CDA-69B3E22C73FB}" type="datetimeFigureOut">
              <a:rPr lang="fr-FR"/>
              <a:pPr>
                <a:defRPr/>
              </a:pPr>
              <a:t>29/08/2014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E9991-5BA6-4B12-89DE-1BA775F6205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8AAFD-4299-4BA3-BEF4-9CA24F6A9A84}" type="datetimeFigureOut">
              <a:rPr lang="fr-FR"/>
              <a:pPr>
                <a:defRPr/>
              </a:pPr>
              <a:t>29/08/2014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7D73C-2031-492E-B38E-C491368C13D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26DA9-818E-4FA1-AB8E-0D8F32C1D27D}" type="datetimeFigureOut">
              <a:rPr lang="fr-FR"/>
              <a:pPr>
                <a:defRPr/>
              </a:pPr>
              <a:t>29/08/2014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E873A-DAA7-4191-B399-30D6BF29195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AEDC2-A054-4FE4-98B1-11429BA579DC}" type="datetimeFigureOut">
              <a:rPr lang="fr-FR"/>
              <a:pPr>
                <a:defRPr/>
              </a:pPr>
              <a:t>29/08/2014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ED0E2-7683-4C20-B6CB-652102D0695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6AF50-9A6C-4838-B1B8-C0406834832C}" type="datetimeFigureOut">
              <a:rPr lang="fr-FR"/>
              <a:pPr>
                <a:defRPr/>
              </a:pPr>
              <a:t>29/08/2014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C8D11-3B1C-4630-A092-1A20EFFA347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CC5DAF-87E5-49F5-903F-B90EF21DC3E6}" type="datetimeFigureOut">
              <a:rPr lang="fr-FR"/>
              <a:pPr>
                <a:defRPr/>
              </a:pPr>
              <a:t>29/08/2014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98C9BD-93FD-4762-82A1-52C817A4AA6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rint-kids.net/print/kokugo/niteiru-hiragana-katakana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53" y="476672"/>
            <a:ext cx="8252094" cy="20756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3529" y="2132856"/>
            <a:ext cx="8374518" cy="186204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1500" b="1" dirty="0" smtClean="0">
                <a:ln w="5715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KAWAIITEGAKIMOJI" panose="02000600000000000000" pitchFamily="2" charset="-128"/>
                <a:ea typeface="KAWAIITEGAKIMOJI" panose="02000600000000000000" pitchFamily="2" charset="-128"/>
              </a:rPr>
              <a:t>カ</a:t>
            </a:r>
            <a:r>
              <a:rPr lang="ja-JP" altLang="en-US" sz="11500" b="1" dirty="0" smtClean="0">
                <a:ln w="5715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KAWAIITEGAKIMOJI" panose="02000600000000000000" pitchFamily="2" charset="-128"/>
                <a:ea typeface="KAWAIITEGAKIMOJI" panose="02000600000000000000" pitchFamily="2" charset="-128"/>
              </a:rPr>
              <a:t>タ</a:t>
            </a:r>
            <a:r>
              <a:rPr lang="ja-JP" altLang="en-US" sz="11500" b="1" dirty="0" smtClean="0">
                <a:ln w="571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KAWAIITEGAKIMOJI" panose="02000600000000000000" pitchFamily="2" charset="-128"/>
                <a:ea typeface="KAWAIITEGAKIMOJI" panose="02000600000000000000" pitchFamily="2" charset="-128"/>
              </a:rPr>
              <a:t>カ</a:t>
            </a:r>
            <a:r>
              <a:rPr lang="ja-JP" altLang="en-US" sz="11500" b="1" dirty="0" smtClean="0">
                <a:ln w="5715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KAWAIITEGAKIMOJI" panose="02000600000000000000" pitchFamily="2" charset="-128"/>
                <a:ea typeface="KAWAIITEGAKIMOJI" panose="02000600000000000000" pitchFamily="2" charset="-128"/>
              </a:rPr>
              <a:t>ナ</a:t>
            </a:r>
            <a:endParaRPr lang="en-US" sz="11500" b="1" dirty="0">
              <a:ln w="5715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latin typeface="KAWAIITEGAKIMOJI" panose="02000600000000000000" pitchFamily="2" charset="-128"/>
              <a:ea typeface="KAWAIITEGAKIMOJI" panose="02000600000000000000" pitchFamily="2" charset="-128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96374" y="14270"/>
            <a:ext cx="5547626" cy="175260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fr-CA" sz="900" i="1" dirty="0" err="1" smtClean="0">
                <a:solidFill>
                  <a:schemeClr val="tx1"/>
                </a:solidFill>
              </a:rPr>
              <a:t>Adapted</a:t>
            </a:r>
            <a:r>
              <a:rPr lang="fr-CA" sz="900" i="1" dirty="0" smtClean="0">
                <a:solidFill>
                  <a:schemeClr val="tx1"/>
                </a:solidFill>
              </a:rPr>
              <a:t> </a:t>
            </a:r>
            <a:r>
              <a:rPr lang="fr-CA" sz="900" i="1" dirty="0" err="1" smtClean="0">
                <a:solidFill>
                  <a:schemeClr val="tx1"/>
                </a:solidFill>
              </a:rPr>
              <a:t>from</a:t>
            </a:r>
            <a:r>
              <a:rPr lang="fr-CA" sz="900" i="1" dirty="0" smtClean="0">
                <a:solidFill>
                  <a:schemeClr val="tx1"/>
                </a:solidFill>
              </a:rPr>
              <a:t>: </a:t>
            </a:r>
            <a:r>
              <a:rPr lang="fr-CA" sz="900" i="1" dirty="0" smtClean="0">
                <a:solidFill>
                  <a:schemeClr val="bg1"/>
                </a:solidFill>
                <a:hlinkClick r:id="rId4"/>
              </a:rPr>
              <a:t>http</a:t>
            </a:r>
            <a:r>
              <a:rPr lang="fr-CA" sz="900" i="1" dirty="0">
                <a:solidFill>
                  <a:schemeClr val="bg1"/>
                </a:solidFill>
                <a:hlinkClick r:id="rId4"/>
              </a:rPr>
              <a:t>://print-kids.net/print/kokugo/niteiru-hiragana-katakana</a:t>
            </a:r>
            <a:r>
              <a:rPr lang="fr-CA" sz="900" i="1" dirty="0" smtClean="0">
                <a:solidFill>
                  <a:schemeClr val="bg1"/>
                </a:solidFill>
                <a:hlinkClick r:id="rId4"/>
              </a:rPr>
              <a:t>/</a:t>
            </a:r>
            <a:r>
              <a:rPr lang="fr-CA" sz="900" i="1" dirty="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9992" y="1484784"/>
            <a:ext cx="114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0757" y="4293096"/>
            <a:ext cx="1184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763688" y="1622413"/>
            <a:ext cx="1130132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ight Arrow 9"/>
          <p:cNvSpPr/>
          <p:nvPr/>
        </p:nvSpPr>
        <p:spPr>
          <a:xfrm>
            <a:off x="1763688" y="4430725"/>
            <a:ext cx="1130132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694" y="71826"/>
            <a:ext cx="5742777" cy="682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5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0824" y="1484784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5905" y="4293096"/>
            <a:ext cx="1274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763688" y="1622413"/>
            <a:ext cx="1130132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ight Arrow 9"/>
          <p:cNvSpPr/>
          <p:nvPr/>
        </p:nvSpPr>
        <p:spPr>
          <a:xfrm>
            <a:off x="1763688" y="4430725"/>
            <a:ext cx="1130132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99531"/>
            <a:ext cx="5565227" cy="67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5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0756" y="1484784"/>
            <a:ext cx="1184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4575" y="4293096"/>
            <a:ext cx="1377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763688" y="1622413"/>
            <a:ext cx="1130132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ight Arrow 9"/>
          <p:cNvSpPr/>
          <p:nvPr/>
        </p:nvSpPr>
        <p:spPr>
          <a:xfrm>
            <a:off x="1763688" y="4430725"/>
            <a:ext cx="1130132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351"/>
            <a:ext cx="5688632" cy="688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9992" y="1484784"/>
            <a:ext cx="114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4575" y="4293096"/>
            <a:ext cx="1377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763688" y="1622413"/>
            <a:ext cx="1130132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ight Arrow 9"/>
          <p:cNvSpPr/>
          <p:nvPr/>
        </p:nvSpPr>
        <p:spPr>
          <a:xfrm>
            <a:off x="1763688" y="4430725"/>
            <a:ext cx="1130132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-1"/>
            <a:ext cx="5688632" cy="691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3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062" y="1484784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1522" y="4293096"/>
            <a:ext cx="1223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763688" y="1622413"/>
            <a:ext cx="1130132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ight Arrow 9"/>
          <p:cNvSpPr/>
          <p:nvPr/>
        </p:nvSpPr>
        <p:spPr>
          <a:xfrm>
            <a:off x="1763688" y="4430725"/>
            <a:ext cx="1130132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222" y="122473"/>
            <a:ext cx="5679225" cy="673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6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4578" y="1484784"/>
            <a:ext cx="13773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CHI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466" y="4293096"/>
            <a:ext cx="10695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763688" y="1622413"/>
            <a:ext cx="1130132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ight Arrow 9"/>
          <p:cNvSpPr/>
          <p:nvPr/>
        </p:nvSpPr>
        <p:spPr>
          <a:xfrm>
            <a:off x="1763688" y="4430725"/>
            <a:ext cx="1130132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738" y="59936"/>
            <a:ext cx="5606742" cy="680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0758" y="1484784"/>
            <a:ext cx="1184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9993" y="4293096"/>
            <a:ext cx="114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YU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763688" y="1622413"/>
            <a:ext cx="1130132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ight Arrow 9"/>
          <p:cNvSpPr/>
          <p:nvPr/>
        </p:nvSpPr>
        <p:spPr>
          <a:xfrm>
            <a:off x="1763688" y="4430725"/>
            <a:ext cx="1130132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90744"/>
            <a:ext cx="5688632" cy="676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9994" y="1484784"/>
            <a:ext cx="114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KU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4176" y="4293096"/>
            <a:ext cx="1018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763688" y="1622413"/>
            <a:ext cx="1130132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ight Arrow 9"/>
          <p:cNvSpPr/>
          <p:nvPr/>
        </p:nvSpPr>
        <p:spPr>
          <a:xfrm>
            <a:off x="1763688" y="4430725"/>
            <a:ext cx="1130132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0"/>
            <a:ext cx="5868144" cy="694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9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9228" y="1484784"/>
            <a:ext cx="110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4645" y="4293096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763688" y="1622413"/>
            <a:ext cx="1130132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ight Arrow 9"/>
          <p:cNvSpPr/>
          <p:nvPr/>
        </p:nvSpPr>
        <p:spPr>
          <a:xfrm>
            <a:off x="1763688" y="4430725"/>
            <a:ext cx="1130132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0"/>
            <a:ext cx="5688632" cy="682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3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3812" y="1484784"/>
            <a:ext cx="1338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SHI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397" y="4293096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TSU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763688" y="1622413"/>
            <a:ext cx="1130132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ight Arrow 9"/>
          <p:cNvSpPr/>
          <p:nvPr/>
        </p:nvSpPr>
        <p:spPr>
          <a:xfrm>
            <a:off x="1763688" y="4430725"/>
            <a:ext cx="1130132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0"/>
            <a:ext cx="5760640" cy="690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6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0756" y="1484784"/>
            <a:ext cx="1184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0824" y="4293096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763688" y="1622413"/>
            <a:ext cx="1130132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ight Arrow 9"/>
          <p:cNvSpPr/>
          <p:nvPr/>
        </p:nvSpPr>
        <p:spPr>
          <a:xfrm>
            <a:off x="1763688" y="4430725"/>
            <a:ext cx="1130132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05" y="18621"/>
            <a:ext cx="5692182" cy="689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6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0756" y="1484784"/>
            <a:ext cx="1184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4645" y="4293096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763688" y="1622413"/>
            <a:ext cx="1130132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ight Arrow 9"/>
          <p:cNvSpPr/>
          <p:nvPr/>
        </p:nvSpPr>
        <p:spPr>
          <a:xfrm>
            <a:off x="1763688" y="4430725"/>
            <a:ext cx="1130132" cy="6480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0"/>
            <a:ext cx="5688632" cy="680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2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D81CFD-CA74-45F2-9DAF-01B752EE31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Color pencils academic presentation</Template>
  <TotalTime>31</TotalTime>
  <Words>35</Words>
  <Application>Microsoft Office PowerPoint</Application>
  <PresentationFormat>On-screen Show (4:3)</PresentationFormat>
  <Paragraphs>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KAWAIITEGAKIMOJI</vt:lpstr>
      <vt:lpstr>Arial</vt:lpstr>
      <vt:lpstr>Calibri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Inge Foley</dc:creator>
  <cp:keywords/>
  <cp:lastModifiedBy>Inge Foley</cp:lastModifiedBy>
  <cp:revision>5</cp:revision>
  <dcterms:created xsi:type="dcterms:W3CDTF">2014-08-21T01:33:39Z</dcterms:created>
  <dcterms:modified xsi:type="dcterms:W3CDTF">2014-08-29T06:13:34Z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TC103814939990</vt:lpwstr>
  </property>
</Properties>
</file>