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9" r:id="rId4"/>
    <p:sldId id="258" r:id="rId5"/>
    <p:sldId id="271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21/08/2014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10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int-kids.net/print/kokugo/niteiru-hiragana-katakan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8955" y="6093296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CA" sz="1100" i="1" dirty="0" err="1" smtClean="0">
                <a:solidFill>
                  <a:schemeClr val="bg1"/>
                </a:solidFill>
              </a:rPr>
              <a:t>Adapted</a:t>
            </a:r>
            <a:r>
              <a:rPr lang="fr-CA" sz="1100" i="1" dirty="0" smtClean="0">
                <a:solidFill>
                  <a:schemeClr val="bg1"/>
                </a:solidFill>
              </a:rPr>
              <a:t> </a:t>
            </a:r>
            <a:r>
              <a:rPr lang="fr-CA" sz="1100" i="1" dirty="0" err="1" smtClean="0">
                <a:solidFill>
                  <a:schemeClr val="bg1"/>
                </a:solidFill>
              </a:rPr>
              <a:t>from</a:t>
            </a:r>
            <a:r>
              <a:rPr lang="fr-CA" sz="1100" i="1" dirty="0" smtClean="0">
                <a:solidFill>
                  <a:schemeClr val="bg1"/>
                </a:solidFill>
              </a:rPr>
              <a:t>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1100" i="1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fr-CA" sz="1100" i="1" dirty="0">
                <a:solidFill>
                  <a:schemeClr val="bg1"/>
                </a:solidFill>
                <a:hlinkClick r:id="rId3"/>
              </a:rPr>
              <a:t>://print-kids.net/print/kokugo/niteiru-hiragana-katakana</a:t>
            </a:r>
            <a:r>
              <a:rPr lang="fr-CA" sz="1100" i="1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fr-CA" sz="1100" i="1" dirty="0" smtClean="0">
                <a:solidFill>
                  <a:schemeClr val="bg1"/>
                </a:solidFill>
              </a:rPr>
              <a:t> </a:t>
            </a:r>
            <a:endParaRPr lang="fr-CA" sz="1100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52094" cy="207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8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46" y="429309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3" y="0"/>
            <a:ext cx="5760640" cy="69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521" y="148478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050" y="4293096"/>
            <a:ext cx="130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"/>
            <a:ext cx="5616624" cy="67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521" y="148478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758" y="4293096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419"/>
            <a:ext cx="5832648" cy="69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92" y="148478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993" y="4293096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624"/>
            <a:ext cx="5688632" cy="68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6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521" y="4293096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4" y="0"/>
            <a:ext cx="5732948" cy="68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520" y="148478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757" y="4293096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27882"/>
            <a:ext cx="5760640" cy="6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062" y="14847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590" y="429309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4" y="0"/>
            <a:ext cx="5782636" cy="68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0" y="0"/>
            <a:ext cx="5710628" cy="6873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062" y="14847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522" y="4293096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0824" y="148478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397" y="4293096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6" y="0"/>
            <a:ext cx="5715888" cy="68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579" y="1484784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994" y="4293096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0" y="18535"/>
            <a:ext cx="5710628" cy="68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94" y="148478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522" y="4293096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700"/>
            <a:ext cx="5688632" cy="68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9229" y="1484784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995" y="4293096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6986"/>
            <a:ext cx="5636393" cy="67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714" y="1484784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47" y="429309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60" y="1767"/>
            <a:ext cx="5768911" cy="69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3882" y="1484784"/>
            <a:ext cx="83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231" y="4293096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"/>
            <a:ext cx="5688632" cy="67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pencils academic presentation</Template>
  <TotalTime>15</TotalTime>
  <Words>35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keywords/>
  <cp:lastModifiedBy>Inge Foley</cp:lastModifiedBy>
  <cp:revision>3</cp:revision>
  <dcterms:created xsi:type="dcterms:W3CDTF">2014-08-21T01:33:39Z</dcterms:created>
  <dcterms:modified xsi:type="dcterms:W3CDTF">2014-08-21T01:48:57Z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