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80" r:id="rId4"/>
    <p:sldId id="263" r:id="rId5"/>
    <p:sldId id="281" r:id="rId6"/>
    <p:sldId id="265" r:id="rId7"/>
    <p:sldId id="282" r:id="rId8"/>
    <p:sldId id="273" r:id="rId9"/>
    <p:sldId id="283" r:id="rId10"/>
    <p:sldId id="266" r:id="rId11"/>
    <p:sldId id="284" r:id="rId12"/>
    <p:sldId id="261" r:id="rId13"/>
    <p:sldId id="285" r:id="rId14"/>
    <p:sldId id="264" r:id="rId15"/>
    <p:sldId id="286" r:id="rId16"/>
    <p:sldId id="268" r:id="rId17"/>
    <p:sldId id="287" r:id="rId18"/>
    <p:sldId id="267" r:id="rId19"/>
    <p:sldId id="288" r:id="rId20"/>
    <p:sldId id="269" r:id="rId21"/>
    <p:sldId id="289" r:id="rId22"/>
    <p:sldId id="270" r:id="rId23"/>
    <p:sldId id="290" r:id="rId24"/>
    <p:sldId id="274" r:id="rId25"/>
    <p:sldId id="291" r:id="rId26"/>
    <p:sldId id="271" r:id="rId27"/>
    <p:sldId id="292" r:id="rId28"/>
    <p:sldId id="272" r:id="rId29"/>
    <p:sldId id="293" r:id="rId30"/>
    <p:sldId id="275" r:id="rId31"/>
    <p:sldId id="294" r:id="rId32"/>
    <p:sldId id="276" r:id="rId33"/>
    <p:sldId id="295" r:id="rId34"/>
    <p:sldId id="277" r:id="rId35"/>
    <p:sldId id="296" r:id="rId36"/>
    <p:sldId id="278" r:id="rId37"/>
    <p:sldId id="297" r:id="rId38"/>
    <p:sldId id="279" r:id="rId39"/>
    <p:sldId id="29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E0AD-B5CD-4EAB-B699-EF46793F286D}" type="datetimeFigureOut">
              <a:rPr lang="en-US" smtClean="0"/>
              <a:pPr/>
              <a:t>8/10/2013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D5D97B4-21C4-418A-A5B1-732C26CA451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E0AD-B5CD-4EAB-B699-EF46793F286D}" type="datetimeFigureOut">
              <a:rPr lang="en-US" smtClean="0"/>
              <a:pPr/>
              <a:t>8/10/2013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97B4-21C4-418A-A5B1-732C26CA451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E0AD-B5CD-4EAB-B699-EF46793F286D}" type="datetimeFigureOut">
              <a:rPr lang="en-US" smtClean="0"/>
              <a:pPr/>
              <a:t>8/10/2013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97B4-21C4-418A-A5B1-732C26CA451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E0AD-B5CD-4EAB-B699-EF46793F286D}" type="datetimeFigureOut">
              <a:rPr lang="en-US" smtClean="0"/>
              <a:pPr/>
              <a:t>8/10/2013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97B4-21C4-418A-A5B1-732C26CA451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E0AD-B5CD-4EAB-B699-EF46793F286D}" type="datetimeFigureOut">
              <a:rPr lang="en-US" smtClean="0"/>
              <a:pPr/>
              <a:t>8/10/2013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D5D97B4-21C4-418A-A5B1-732C26CA451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E0AD-B5CD-4EAB-B699-EF46793F286D}" type="datetimeFigureOut">
              <a:rPr lang="en-US" smtClean="0"/>
              <a:pPr/>
              <a:t>8/10/2013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97B4-21C4-418A-A5B1-732C26CA451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E0AD-B5CD-4EAB-B699-EF46793F286D}" type="datetimeFigureOut">
              <a:rPr lang="en-US" smtClean="0"/>
              <a:pPr/>
              <a:t>8/10/2013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97B4-21C4-418A-A5B1-732C26CA451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E0AD-B5CD-4EAB-B699-EF46793F286D}" type="datetimeFigureOut">
              <a:rPr lang="en-US" smtClean="0"/>
              <a:pPr/>
              <a:t>8/10/2013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97B4-21C4-418A-A5B1-732C26CA451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E0AD-B5CD-4EAB-B699-EF46793F286D}" type="datetimeFigureOut">
              <a:rPr lang="en-US" smtClean="0"/>
              <a:pPr/>
              <a:t>8/10/2013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97B4-21C4-418A-A5B1-732C26CA451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E0AD-B5CD-4EAB-B699-EF46793F286D}" type="datetimeFigureOut">
              <a:rPr lang="en-US" smtClean="0"/>
              <a:pPr/>
              <a:t>8/10/2013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97B4-21C4-418A-A5B1-732C26CA451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E0AD-B5CD-4EAB-B699-EF46793F286D}" type="datetimeFigureOut">
              <a:rPr lang="en-US" smtClean="0"/>
              <a:pPr/>
              <a:t>8/10/2013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D5D97B4-21C4-418A-A5B1-732C26CA451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FDE0AD-B5CD-4EAB-B699-EF46793F286D}" type="datetimeFigureOut">
              <a:rPr lang="en-US" smtClean="0"/>
              <a:pPr/>
              <a:t>8/10/2013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D5D97B4-21C4-418A-A5B1-732C26CA451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229600" cy="1142984"/>
          </a:xfrm>
        </p:spPr>
        <p:txBody>
          <a:bodyPr>
            <a:normAutofit/>
          </a:bodyPr>
          <a:lstStyle/>
          <a:p>
            <a:r>
              <a:rPr lang="ja-JP" altLang="en-US" b="1" smtClean="0">
                <a:solidFill>
                  <a:schemeClr val="tx1"/>
                </a:solidFill>
              </a:rPr>
              <a:t>なにじんですか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4" name="il_fi" descr="http://img.alibaba.com/wsphoto/v0/466954484/National-dress-Hello-Kitty-cat-decoration-toys-4pcs-s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357298"/>
            <a:ext cx="5281930" cy="528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ニュージーランド人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5" name="il_fi" descr="http://1.bp.blogspot.com/-DHB-50LWeUc/TdtmnrUVdxI/AAAAAAAAAAQ/Fhpi63tx2yg/s1600/maori_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928802"/>
            <a:ext cx="379095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3950" y="2789114"/>
            <a:ext cx="3749675" cy="188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NYUUJIIRANDO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il_fi" descr="http://1.bp.blogspot.com/-DHB-50LWeUc/TdtmnrUVdxI/AAAAAAAAAAQ/Fhpi63tx2yg/s1600/maori_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928802"/>
            <a:ext cx="379095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3950" y="2789114"/>
            <a:ext cx="3749675" cy="188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イギリス人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5" name="il_fi" descr="http://www.visitingdc.com/images/buckingham-palace-picture-4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857364"/>
            <a:ext cx="3749675" cy="379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English National Flag 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3950" y="2604537"/>
            <a:ext cx="3749675" cy="225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IGIRISU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il_fi" descr="http://www.visitingdc.com/images/buckingham-palace-picture-4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857364"/>
            <a:ext cx="3749675" cy="379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English National Flag 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3950" y="2604537"/>
            <a:ext cx="3749675" cy="225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スコットランド人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5" name="il_fi" descr="http://www.heritageofscotland.com/pictures/g-hq47eba7fd5fb0e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1643050"/>
            <a:ext cx="240601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Scottish National Flag 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3950" y="2600177"/>
            <a:ext cx="3749675" cy="226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SUKOTTORANDO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il_fi" descr="http://www.heritageofscotland.com/pictures/g-hq47eba7fd5fb0e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1643050"/>
            <a:ext cx="240601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Scottish National Flag 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3950" y="2600177"/>
            <a:ext cx="3749675" cy="226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ロシア人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5" name="il_fi" descr="http://www.brama.com/news/press/thumbs/bleichrodyna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1643050"/>
            <a:ext cx="308918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ROSHIA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il_fi" descr="http://www.brama.com/news/press/thumbs/bleichrodyna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1643050"/>
            <a:ext cx="308918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タイ人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5" name="il_fi" descr="http://wwwdelivery.superstock.com/WI/223/442/PreviewComp/SuperStock_442-11248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928802"/>
            <a:ext cx="385765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628" y="2428868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TAI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il_fi" descr="http://wwwdelivery.superstock.com/WI/223/442/PreviewComp/SuperStock_442-11248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928802"/>
            <a:ext cx="385765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628" y="2428868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にほん人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5" name="il_fi" descr="http://www.modernfashionstyle.com/wp-content/uploads/2011/07/Kimono-For-Women-Beautiful-0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1857364"/>
            <a:ext cx="36591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2066" y="2643182"/>
            <a:ext cx="35242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インド人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7" name="il_fi" descr="http://2.bp.blogspot.com/-7v2_MKfDfSk/TelFbTArpaI/AAAAAAAAA1Y/KpEbj6Fr0JM/s1600/sari1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928802"/>
            <a:ext cx="3749675" cy="394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INDO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il_fi" descr="http://2.bp.blogspot.com/-7v2_MKfDfSk/TelFbTArpaI/AAAAAAAAA1Y/KpEbj6Fr0JM/s1600/sari1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928802"/>
            <a:ext cx="3749675" cy="394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インドネーシア人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5" name="il_fi" descr="http://www.visualphotos.com/photo/1x4227083/couple_in_traditional_dress_kuta_beach_bali_700-0009482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8802"/>
            <a:ext cx="40386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INDONEESHIA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il_fi" descr="http://www.visualphotos.com/photo/1x4227083/couple_in_traditional_dress_kuta_beach_bali_700-0009482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8802"/>
            <a:ext cx="40386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シンガポール人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5" name="il_fi" descr="http://img.timeinc.net/time/2003/flight/images/singapore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7842" y="1785926"/>
            <a:ext cx="3709843" cy="411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SHINGAPOORU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il_fi" descr="http://img.timeinc.net/time/2003/flight/images/singapore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7842" y="1785926"/>
            <a:ext cx="3709843" cy="411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1143000"/>
          </a:xfrm>
        </p:spPr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カナダ人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5" name="il_fi" descr="http://www.pinmill.me.uk/mountie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2000240"/>
            <a:ext cx="3749675" cy="37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 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3950" y="2789114"/>
            <a:ext cx="3749675" cy="188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1143000"/>
          </a:xfrm>
        </p:spPr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KANADA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il_fi" descr="http://www.pinmill.me.uk/mountie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2000240"/>
            <a:ext cx="3749675" cy="37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 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3950" y="2789114"/>
            <a:ext cx="3749675" cy="188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アメリカ人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5" name="il_fi" descr="http://farm3.static.flickr.com/2469/3849878820_0ce59bfacf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1643050"/>
            <a:ext cx="30449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 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3950" y="2738988"/>
            <a:ext cx="3749675" cy="198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AMERIKA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il_fi" descr="http://farm3.static.flickr.com/2469/3849878820_0ce59bfacf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1643050"/>
            <a:ext cx="30449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 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3950" y="2738988"/>
            <a:ext cx="3749675" cy="198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NIHON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il_fi" descr="http://www.modernfashionstyle.com/wp-content/uploads/2011/07/Kimono-For-Women-Beautiful-0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1857364"/>
            <a:ext cx="36591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2066" y="2643182"/>
            <a:ext cx="35242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フランス人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6" name="il_fi" descr="http://3.bp.blogspot.com/_6ACDo2uzRmo/S_UB_brSEHI/AAAAAAAAAbE/FhSlAl6k5Wk/s1600/2449228504_bea8dcfe90+(1)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714488"/>
            <a:ext cx="32461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FURANSU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il_fi" descr="http://3.bp.blogspot.com/_6ACDo2uzRmo/S_UB_brSEHI/AAAAAAAAAbE/FhSlAl6k5Wk/s1600/2449228504_bea8dcfe90+(1)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714488"/>
            <a:ext cx="32461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ドイツ人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6" name="il_fi" descr="http://www.shekicks.net/resources/images/1297427649dirndel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29289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3950" y="2600177"/>
            <a:ext cx="3749675" cy="226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DOITSU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il_fi" descr="http://www.shekicks.net/resources/images/1297427649dirndel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29289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3950" y="2600177"/>
            <a:ext cx="3749675" cy="226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イタリア人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6" name="il_fi" descr="http://img2.photographersdirect.com/img/19309/wm/pd2030493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1714488"/>
            <a:ext cx="28529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ITARIA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il_fi" descr="http://img2.photographersdirect.com/img/19309/wm/pd2030493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1714488"/>
            <a:ext cx="28529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ギリシャ人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6" name="il_fi" descr="http://www.greekcathedral.com/graphics/evzones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785926"/>
            <a:ext cx="350046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GIRISHA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il_fi" descr="http://www.greekcathedral.com/graphics/evzones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785926"/>
            <a:ext cx="350046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スペイン人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8" name="il_fi" descr="http://www.travelinginspain.com/visits/matador_bullfighting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785926"/>
            <a:ext cx="315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SUPEIN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il_fi" descr="http://www.travelinginspain.com/visits/matador_bullfighting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785926"/>
            <a:ext cx="315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1143000"/>
          </a:xfrm>
        </p:spPr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かんこく人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www.singaporebrides.com/forumboard/messages/1/3183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785926"/>
            <a:ext cx="3603713" cy="4572000"/>
          </a:xfrm>
          <a:prstGeom prst="rect">
            <a:avLst/>
          </a:prstGeom>
          <a:noFill/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1143000"/>
          </a:xfrm>
        </p:spPr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KANKOKU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www.singaporebrides.com/forumboard/messages/1/3183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785926"/>
            <a:ext cx="3603713" cy="4572000"/>
          </a:xfrm>
          <a:prstGeom prst="rect">
            <a:avLst/>
          </a:prstGeom>
          <a:noFill/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ちゅうごく人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5" name="il_fi" descr="http://farm1.static.flickr.com/246/449641340_5c4227fa19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857364"/>
            <a:ext cx="271464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CHUUGOKU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il_fi" descr="http://farm1.static.flickr.com/246/449641340_5c4227fa19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857364"/>
            <a:ext cx="271464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0937" y="2495550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</a:rPr>
              <a:t>オーストラリア人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5" name="il_fi" descr="http://farm3.static.flickr.com/2467/3863951766_4bc159da0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2033587"/>
            <a:ext cx="3136925" cy="403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3950" y="2789114"/>
            <a:ext cx="3749675" cy="188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ja-JP" b="1" dirty="0" smtClean="0">
                <a:solidFill>
                  <a:schemeClr val="tx1"/>
                </a:solidFill>
                <a:latin typeface="Comic Sans MS" pitchFamily="66" charset="0"/>
              </a:rPr>
              <a:t>OOSUTORARIA JIN</a:t>
            </a:r>
            <a:endParaRPr lang="en-A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il_fi" descr="http://farm3.static.flickr.com/2467/3863951766_4bc159da02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2033587"/>
            <a:ext cx="3136925" cy="403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of National Fla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3950" y="2789114"/>
            <a:ext cx="3749675" cy="188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750</TotalTime>
  <Words>149</Words>
  <Application>Microsoft Office PowerPoint</Application>
  <PresentationFormat>On-screen Show (4:3)</PresentationFormat>
  <Paragraphs>39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HGｺﾞｼｯｸM</vt:lpstr>
      <vt:lpstr>Comic Sans MS</vt:lpstr>
      <vt:lpstr>Franklin Gothic Book</vt:lpstr>
      <vt:lpstr>Perpetua</vt:lpstr>
      <vt:lpstr>Wingdings 2</vt:lpstr>
      <vt:lpstr>Equity</vt:lpstr>
      <vt:lpstr>なにじんですか</vt:lpstr>
      <vt:lpstr>にほん人</vt:lpstr>
      <vt:lpstr>NIHON JIN</vt:lpstr>
      <vt:lpstr>かんこく人</vt:lpstr>
      <vt:lpstr>KANKOKU JIN</vt:lpstr>
      <vt:lpstr>ちゅうごく人</vt:lpstr>
      <vt:lpstr>CHUUGOKU JIN</vt:lpstr>
      <vt:lpstr>オーストラリア人</vt:lpstr>
      <vt:lpstr>OOSUTORARIA JIN</vt:lpstr>
      <vt:lpstr>ニュージーランド人</vt:lpstr>
      <vt:lpstr>NYUUJIIRANDO JIN</vt:lpstr>
      <vt:lpstr>イギリス人</vt:lpstr>
      <vt:lpstr>IGIRISU JIN</vt:lpstr>
      <vt:lpstr>スコットランド人</vt:lpstr>
      <vt:lpstr>SUKOTTORANDO JIN</vt:lpstr>
      <vt:lpstr>ロシア人</vt:lpstr>
      <vt:lpstr>ROSHIA JIN</vt:lpstr>
      <vt:lpstr>タイ人</vt:lpstr>
      <vt:lpstr>TAI JIN</vt:lpstr>
      <vt:lpstr>インド人</vt:lpstr>
      <vt:lpstr>INDO JIN</vt:lpstr>
      <vt:lpstr>インドネーシア人</vt:lpstr>
      <vt:lpstr>INDONEESHIA JIN</vt:lpstr>
      <vt:lpstr>シンガポール人</vt:lpstr>
      <vt:lpstr>SHINGAPOORU JIN</vt:lpstr>
      <vt:lpstr>カナダ人</vt:lpstr>
      <vt:lpstr>KANADA JIN</vt:lpstr>
      <vt:lpstr>アメリカ人</vt:lpstr>
      <vt:lpstr>AMERIKA JIN</vt:lpstr>
      <vt:lpstr>フランス人</vt:lpstr>
      <vt:lpstr>FURANSU JIN</vt:lpstr>
      <vt:lpstr>ドイツ人</vt:lpstr>
      <vt:lpstr>DOITSU JIN</vt:lpstr>
      <vt:lpstr>イタリア人</vt:lpstr>
      <vt:lpstr>ITARIA JIN</vt:lpstr>
      <vt:lpstr>ギリシャ人</vt:lpstr>
      <vt:lpstr>GIRISHA JIN</vt:lpstr>
      <vt:lpstr>スペイン人</vt:lpstr>
      <vt:lpstr>SUPEIN JIN</vt:lpstr>
    </vt:vector>
  </TitlesOfParts>
  <Company>Methodist Ladies'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aashby</dc:creator>
  <cp:lastModifiedBy>billinge</cp:lastModifiedBy>
  <cp:revision>26</cp:revision>
  <dcterms:created xsi:type="dcterms:W3CDTF">2011-09-20T05:22:40Z</dcterms:created>
  <dcterms:modified xsi:type="dcterms:W3CDTF">2013-08-10T03:28:14Z</dcterms:modified>
</cp:coreProperties>
</file>