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F4C0-FA14-4C42-91EF-0A02F86AFBD3}" type="datetimeFigureOut">
              <a:rPr lang="en-AU" smtClean="0"/>
              <a:t>20/01/2014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370C-AD02-4B10-9D1C-688E2AEDD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70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04CDA6C8-8B40-4F2C-A947-436E74A32722}" type="slidenum">
              <a:rPr lang="en-AU">
                <a:solidFill>
                  <a:prstClr val="black"/>
                </a:solidFill>
                <a:latin typeface="Calibri" panose="020F0502020204030204" pitchFamily="34" charset="0"/>
              </a:rPr>
              <a:pPr/>
              <a:t>30</a:t>
            </a:fld>
            <a:endParaRPr lang="en-A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04CDA6C8-8B40-4F2C-A947-436E74A32722}" type="slidenum">
              <a:rPr lang="en-AU">
                <a:solidFill>
                  <a:prstClr val="black"/>
                </a:solidFill>
                <a:latin typeface="Calibri" panose="020F0502020204030204" pitchFamily="34" charset="0"/>
              </a:rPr>
              <a:pPr/>
              <a:t>31</a:t>
            </a:fld>
            <a:endParaRPr lang="en-A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4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4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1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3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1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3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4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2.jp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 smtClean="0"/>
              <a:t>なにを　しましたか。</a:t>
            </a:r>
            <a:endParaRPr lang="en-A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Past tense of verbs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201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か</a:t>
            </a:r>
            <a:r>
              <a:rPr lang="ja-JP" altLang="en-US" dirty="0" smtClean="0"/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170" y="1934171"/>
            <a:ext cx="3670110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170" y="1934171"/>
            <a:ext cx="3670110" cy="38469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か</a:t>
            </a:r>
            <a:r>
              <a:rPr lang="ja-JP" altLang="en-US" dirty="0" smtClean="0">
                <a:solidFill>
                  <a:schemeClr val="tx1"/>
                </a:solidFill>
              </a:rPr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9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よみ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72" y="2357879"/>
            <a:ext cx="2975106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72" y="2357879"/>
            <a:ext cx="2975106" cy="29994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よみ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</a:t>
            </a:r>
            <a:r>
              <a:rPr lang="ja-JP" altLang="en-US" dirty="0"/>
              <a:t>い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042" y="2040860"/>
            <a:ext cx="5328366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9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285" y="2469227"/>
            <a:ext cx="5328366" cy="36335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かい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と</a:t>
            </a:r>
            <a:r>
              <a:rPr lang="ja-JP" altLang="en-US" dirty="0"/>
              <a:t>り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822" y="2082885"/>
            <a:ext cx="3461007" cy="34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とり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682" y="2245498"/>
            <a:ext cx="3469245" cy="346924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つくり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156" y="1991496"/>
            <a:ext cx="3816007" cy="38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56" y="1991496"/>
            <a:ext cx="3816007" cy="38160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つく</a:t>
            </a:r>
            <a:r>
              <a:rPr lang="ja-JP" altLang="en-US" dirty="0">
                <a:solidFill>
                  <a:schemeClr val="tx1"/>
                </a:solidFill>
              </a:rPr>
              <a:t>り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たべ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206" y="1903033"/>
            <a:ext cx="381033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674" y="278367"/>
            <a:ext cx="7543800" cy="1450757"/>
          </a:xfrm>
        </p:spPr>
        <p:txBody>
          <a:bodyPr/>
          <a:lstStyle/>
          <a:p>
            <a:r>
              <a:rPr lang="ja-JP" altLang="en-US" dirty="0" smtClean="0"/>
              <a:t>し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679" y="1937219"/>
            <a:ext cx="3353091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68" y="2109955"/>
            <a:ext cx="3353091" cy="38408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し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674" y="278367"/>
            <a:ext cx="7543800" cy="1450757"/>
          </a:xfrm>
        </p:spPr>
        <p:txBody>
          <a:bodyPr/>
          <a:lstStyle/>
          <a:p>
            <a:r>
              <a:rPr lang="ja-JP" altLang="en-US" dirty="0" smtClean="0"/>
              <a:t>い</a:t>
            </a:r>
            <a:r>
              <a:rPr lang="ja-JP" altLang="en-US" dirty="0"/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546" y="1900640"/>
            <a:ext cx="5517358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5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83" y="2056901"/>
            <a:ext cx="5517358" cy="39139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いき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674" y="278367"/>
            <a:ext cx="7543800" cy="1450757"/>
          </a:xfrm>
        </p:spPr>
        <p:txBody>
          <a:bodyPr/>
          <a:lstStyle/>
          <a:p>
            <a:r>
              <a:rPr lang="ja-JP" altLang="en-US" dirty="0" smtClean="0"/>
              <a:t>あ</a:t>
            </a:r>
            <a:r>
              <a:rPr lang="ja-JP" altLang="en-US" dirty="0"/>
              <a:t>い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354" y="2059149"/>
            <a:ext cx="642574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50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あ</a:t>
            </a:r>
            <a:r>
              <a:rPr lang="ja-JP" altLang="en-US" dirty="0">
                <a:solidFill>
                  <a:schemeClr val="tx1"/>
                </a:solidFill>
              </a:rPr>
              <a:t>い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32" y="2116556"/>
            <a:ext cx="642574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0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674" y="278367"/>
            <a:ext cx="7543800" cy="1450757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のり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24" y="2271584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5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32" y="2568146"/>
            <a:ext cx="4762500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のり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7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07061"/>
              </p:ext>
            </p:extLst>
          </p:nvPr>
        </p:nvGraphicFramePr>
        <p:xfrm>
          <a:off x="1326291" y="267045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66354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Positive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Negative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drink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listen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かきました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かきませんでした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よみました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よみませんでした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buy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かいました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かいませんでした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take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とりました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とりませんでした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make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ride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のりました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のりませんでした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いきませんでした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dirty="0" smtClean="0"/>
                        <a:t>meet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あいました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あいませんでした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95" y="4545227"/>
            <a:ext cx="628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95" y="4973594"/>
            <a:ext cx="628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95" y="4116860"/>
            <a:ext cx="628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6530" y="5544414"/>
            <a:ext cx="312002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Grammar note:</a:t>
            </a:r>
          </a:p>
          <a:p>
            <a:r>
              <a:rPr lang="en-US" dirty="0" smtClean="0"/>
              <a:t>Verbs usually need 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in front of them, but t</a:t>
            </a:r>
            <a:r>
              <a:rPr lang="en-US" dirty="0" smtClean="0"/>
              <a:t>hese verbs use </a:t>
            </a:r>
            <a:r>
              <a:rPr lang="ja-JP" altLang="en-US" dirty="0" smtClean="0"/>
              <a:t>に</a:t>
            </a:r>
            <a:r>
              <a:rPr lang="en-US" altLang="ja-JP" dirty="0"/>
              <a:t> </a:t>
            </a:r>
            <a:r>
              <a:rPr lang="en-US" altLang="ja-JP" dirty="0" smtClean="0"/>
              <a:t>indicating movement.</a:t>
            </a:r>
            <a:endParaRPr lang="en-A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71" y="5397181"/>
            <a:ext cx="635518" cy="53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" y="186701"/>
            <a:ext cx="1837900" cy="183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745" y="472647"/>
            <a:ext cx="1500074" cy="183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56" y="472647"/>
            <a:ext cx="1852211" cy="153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630" y="268270"/>
            <a:ext cx="1423677" cy="2123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17" y="2454289"/>
            <a:ext cx="1851105" cy="194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158" y="2760839"/>
            <a:ext cx="1833542" cy="184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283" y="2927776"/>
            <a:ext cx="2071059" cy="1412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925" y="2691466"/>
            <a:ext cx="1706103" cy="170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05" y="4824255"/>
            <a:ext cx="1837900" cy="1837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9580" y="297857"/>
            <a:ext cx="1660069" cy="1901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8152" y="5039055"/>
            <a:ext cx="1985218" cy="1408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342" y="5039055"/>
            <a:ext cx="2254882" cy="12622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6762" y="4947977"/>
            <a:ext cx="2324333" cy="1636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5866" y="2911300"/>
            <a:ext cx="2071059" cy="1412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4508" y="2674990"/>
            <a:ext cx="1706103" cy="1703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388" y="4807779"/>
            <a:ext cx="1837900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たべ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206" y="1903033"/>
            <a:ext cx="3810330" cy="381033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7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1950" y="228043"/>
            <a:ext cx="8800246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Using the pictures as prompts, ask and answer questions about the activities you have done in th</a:t>
            </a:r>
            <a:r>
              <a:rPr lang="en-US" sz="1600" dirty="0" smtClean="0">
                <a:solidFill>
                  <a:prstClr val="black"/>
                </a:solidFill>
              </a:rPr>
              <a:t>e past.</a:t>
            </a:r>
            <a:endParaRPr lang="en-AU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85405"/>
              </p:ext>
            </p:extLst>
          </p:nvPr>
        </p:nvGraphicFramePr>
        <p:xfrm>
          <a:off x="306388" y="729494"/>
          <a:ext cx="4693980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411"/>
                <a:gridCol w="4361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rgbClr val="7030A0"/>
                          </a:solidFill>
                        </a:rPr>
                        <a:t>GENERAL</a:t>
                      </a:r>
                      <a:r>
                        <a:rPr lang="en-US" altLang="ja-JP" sz="2000" baseline="0" dirty="0" smtClean="0">
                          <a:solidFill>
                            <a:srgbClr val="7030A0"/>
                          </a:solidFill>
                        </a:rPr>
                        <a:t> TIME</a:t>
                      </a:r>
                      <a:r>
                        <a:rPr lang="ja-JP" altLang="en-US" sz="2000" dirty="0" smtClean="0">
                          <a:solidFill>
                            <a:srgbClr val="7030A0"/>
                          </a:solidFill>
                        </a:rPr>
                        <a:t> 、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なにを　しましたか。</a:t>
                      </a:r>
                      <a:endParaRPr lang="en-US" sz="2000" dirty="0" smtClean="0"/>
                    </a:p>
                    <a:p>
                      <a:r>
                        <a:rPr lang="en-AU" sz="16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What did you do GENERAL</a:t>
                      </a:r>
                      <a:r>
                        <a:rPr lang="en-AU" sz="1600" b="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TIME</a:t>
                      </a:r>
                      <a:r>
                        <a:rPr lang="en-AU" sz="16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en-AU" sz="1600" b="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THING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を</a:t>
                      </a:r>
                      <a:r>
                        <a:rPr lang="ja-JP" alt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ja-JP" sz="2000" b="1" baseline="0" dirty="0" smtClean="0">
                          <a:solidFill>
                            <a:srgbClr val="0070C0"/>
                          </a:solidFill>
                        </a:rPr>
                        <a:t>VERB</a:t>
                      </a:r>
                      <a:r>
                        <a:rPr lang="ja-JP" altLang="en-US" sz="2000" b="1" baseline="0" dirty="0" smtClean="0">
                          <a:solidFill>
                            <a:schemeClr val="tx1"/>
                          </a:solidFill>
                        </a:rPr>
                        <a:t>ました。</a:t>
                      </a:r>
                      <a:endParaRPr lang="en-US" sz="2000" b="1" baseline="0" dirty="0" smtClean="0"/>
                    </a:p>
                    <a:p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 did THING.</a:t>
                      </a:r>
                      <a:endParaRPr lang="en-US" sz="16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74714"/>
              </p:ext>
            </p:extLst>
          </p:nvPr>
        </p:nvGraphicFramePr>
        <p:xfrm>
          <a:off x="274453" y="2487325"/>
          <a:ext cx="8688314" cy="4277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4261"/>
                <a:gridCol w="1581664"/>
                <a:gridCol w="5832389"/>
              </a:tblGrid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YESTERDAY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LAST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WEEK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LAST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MONTH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LAST YEAR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90164" y="274697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7030A0"/>
                </a:solidFill>
              </a:rPr>
              <a:t>きのう</a:t>
            </a:r>
            <a:endParaRPr lang="en-US" altLang="ja-JP" sz="2000" dirty="0" smtClean="0">
              <a:solidFill>
                <a:srgbClr val="7030A0"/>
              </a:solidFill>
            </a:endParaRPr>
          </a:p>
          <a:p>
            <a:pPr algn="ctr"/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2739" y="383941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7030A0"/>
                </a:solidFill>
              </a:rPr>
              <a:t>せんしゅ</a:t>
            </a:r>
            <a:r>
              <a:rPr lang="ja-JP" altLang="en-US" sz="2000" dirty="0" smtClean="0">
                <a:solidFill>
                  <a:srgbClr val="7030A0"/>
                </a:solidFill>
              </a:rPr>
              <a:t>う</a:t>
            </a:r>
            <a:endParaRPr lang="en-US" altLang="ja-JP" sz="2000" dirty="0" smtClean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6566" y="493822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7030A0"/>
                </a:solidFill>
              </a:rPr>
              <a:t>せんげ</a:t>
            </a:r>
            <a:r>
              <a:rPr lang="ja-JP" altLang="en-US" sz="2000" dirty="0" smtClean="0">
                <a:solidFill>
                  <a:srgbClr val="7030A0"/>
                </a:solidFill>
              </a:rPr>
              <a:t>つ</a:t>
            </a:r>
            <a:endParaRPr lang="en-US" altLang="ja-JP" sz="2000" dirty="0" smtClean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46566" y="59412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7030A0"/>
                </a:solidFill>
              </a:rPr>
              <a:t>きょね</a:t>
            </a:r>
            <a:r>
              <a:rPr lang="ja-JP" altLang="en-US" sz="2000" dirty="0" smtClean="0">
                <a:solidFill>
                  <a:srgbClr val="7030A0"/>
                </a:solidFill>
              </a:rPr>
              <a:t>ん</a:t>
            </a:r>
            <a:endParaRPr lang="en-US" altLang="ja-JP" sz="1200" dirty="0" smtClean="0">
              <a:solidFill>
                <a:srgbClr val="7030A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60" y="2573162"/>
            <a:ext cx="896017" cy="8960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007" y="2660422"/>
            <a:ext cx="872056" cy="7214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313" y="3624079"/>
            <a:ext cx="768514" cy="8802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863" y="2568097"/>
            <a:ext cx="735453" cy="9010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863" y="3661740"/>
            <a:ext cx="844562" cy="8852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007" y="3698436"/>
            <a:ext cx="841652" cy="8485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6962" y="4801146"/>
            <a:ext cx="1059045" cy="7221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0998" y="4783463"/>
            <a:ext cx="1353321" cy="7575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1060" y="2591409"/>
            <a:ext cx="1213329" cy="85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9470" y="2613008"/>
            <a:ext cx="825725" cy="8242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310" y="4759819"/>
            <a:ext cx="827872" cy="8278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61" y="5958810"/>
            <a:ext cx="1481534" cy="7890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0472" y="3675458"/>
            <a:ext cx="999989" cy="8945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4389" y="5929264"/>
            <a:ext cx="629959" cy="8026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17540" y="5861064"/>
            <a:ext cx="872620" cy="8691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2135" y="6048124"/>
            <a:ext cx="1106376" cy="6753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74910" y="4763263"/>
            <a:ext cx="634560" cy="82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8549" y="5728746"/>
            <a:ext cx="7906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えんそく</a:t>
            </a:r>
            <a:endParaRPr lang="en-A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726225" y="5722541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キャンプ</a:t>
            </a:r>
            <a:endParaRPr lang="en-A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391794" y="5728746"/>
            <a:ext cx="917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レストラン</a:t>
            </a:r>
            <a:endParaRPr lang="en-A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8039807" y="5728746"/>
            <a:ext cx="7184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りょこう</a:t>
            </a:r>
            <a:endParaRPr lang="en-US" altLang="ja-JP" sz="14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6137396" y="854060"/>
            <a:ext cx="262254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Grammar note:</a:t>
            </a:r>
          </a:p>
          <a:p>
            <a:r>
              <a:rPr lang="en-US" dirty="0" smtClean="0"/>
              <a:t>Remember to use 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</a:t>
            </a:r>
            <a:r>
              <a:rPr lang="ja-JP" altLang="en-US" dirty="0" smtClean="0"/>
              <a:t>あいました、のりました、いきました</a:t>
            </a:r>
            <a:r>
              <a:rPr lang="en-AU" altLang="ja-JP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35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1950" y="228043"/>
            <a:ext cx="8800246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Using the pictures as prompts, ask and answer questions about the activities you have done in th</a:t>
            </a:r>
            <a:r>
              <a:rPr lang="en-US" sz="1600" dirty="0" smtClean="0">
                <a:solidFill>
                  <a:prstClr val="black"/>
                </a:solidFill>
              </a:rPr>
              <a:t>e past.</a:t>
            </a:r>
            <a:endParaRPr lang="en-AU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12008"/>
              </p:ext>
            </p:extLst>
          </p:nvPr>
        </p:nvGraphicFramePr>
        <p:xfrm>
          <a:off x="306388" y="729494"/>
          <a:ext cx="4693980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411"/>
                <a:gridCol w="4361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rgbClr val="7030A0"/>
                          </a:solidFill>
                        </a:rPr>
                        <a:t>SPECIFIC</a:t>
                      </a:r>
                      <a:r>
                        <a:rPr lang="en-US" altLang="ja-JP" sz="2000" baseline="0" dirty="0" smtClean="0">
                          <a:solidFill>
                            <a:srgbClr val="7030A0"/>
                          </a:solidFill>
                        </a:rPr>
                        <a:t> TIME</a:t>
                      </a:r>
                      <a:r>
                        <a:rPr lang="ja-JP" altLang="en-US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ja-JP" altLang="en-US" sz="2000" dirty="0" smtClean="0">
                          <a:solidFill>
                            <a:srgbClr val="FF0000"/>
                          </a:solidFill>
                        </a:rPr>
                        <a:t>に</a:t>
                      </a:r>
                      <a:r>
                        <a:rPr lang="ja-JP" altLang="en-US" sz="20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なにを　しましたか。</a:t>
                      </a:r>
                      <a:endParaRPr lang="en-US" sz="2000" dirty="0" smtClean="0"/>
                    </a:p>
                    <a:p>
                      <a:r>
                        <a:rPr lang="en-AU" sz="16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What did you do GENERAL</a:t>
                      </a:r>
                      <a:r>
                        <a:rPr lang="en-AU" sz="1600" b="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TIME</a:t>
                      </a:r>
                      <a:r>
                        <a:rPr lang="en-AU" sz="16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en-AU" sz="1600" b="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THING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を</a:t>
                      </a:r>
                      <a:r>
                        <a:rPr lang="ja-JP" alt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ja-JP" sz="2000" b="1" baseline="0" dirty="0" smtClean="0">
                          <a:solidFill>
                            <a:srgbClr val="0070C0"/>
                          </a:solidFill>
                        </a:rPr>
                        <a:t>VERB</a:t>
                      </a:r>
                      <a:r>
                        <a:rPr lang="ja-JP" altLang="en-US" sz="2000" b="1" baseline="0" dirty="0" smtClean="0">
                          <a:solidFill>
                            <a:schemeClr val="tx1"/>
                          </a:solidFill>
                        </a:rPr>
                        <a:t>ました。</a:t>
                      </a:r>
                      <a:endParaRPr lang="en-US" sz="2000" b="1" baseline="0" dirty="0" smtClean="0"/>
                    </a:p>
                    <a:p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 did THING.</a:t>
                      </a:r>
                      <a:endParaRPr lang="en-US" sz="16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84357"/>
              </p:ext>
            </p:extLst>
          </p:nvPr>
        </p:nvGraphicFramePr>
        <p:xfrm>
          <a:off x="274453" y="2487325"/>
          <a:ext cx="8688314" cy="32080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4261"/>
                <a:gridCol w="1581664"/>
                <a:gridCol w="5832389"/>
              </a:tblGrid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HOLIDAYS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rgbClr val="7030A0"/>
                          </a:solidFill>
                        </a:rPr>
                        <a:t>やすみ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WEEKEND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rgbClr val="7030A0"/>
                          </a:solidFill>
                        </a:rPr>
                        <a:t>しゅうまつ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9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DAY OF THE WEEK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rgbClr val="7030A0"/>
                          </a:solidFill>
                        </a:rPr>
                        <a:t>～ようび</a:t>
                      </a:r>
                      <a:endParaRPr lang="en-US" altLang="ja-JP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ja-JP" altLang="en-US" dirty="0" smtClean="0">
                          <a:solidFill>
                            <a:srgbClr val="7030A0"/>
                          </a:solidFill>
                        </a:rPr>
                        <a:t>日、月、火、水、木、金、土</a:t>
                      </a:r>
                      <a:endParaRPr lang="en-US" altLang="ja-JP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07" y="2660422"/>
            <a:ext cx="872056" cy="7214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631" y="3632816"/>
            <a:ext cx="768514" cy="8802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037" y="4704478"/>
            <a:ext cx="844562" cy="8852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088" y="3694190"/>
            <a:ext cx="841652" cy="8485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9228" y="3687052"/>
            <a:ext cx="1059045" cy="7221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8659" y="3694190"/>
            <a:ext cx="1353321" cy="7575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6818" y="2593338"/>
            <a:ext cx="1213329" cy="8544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954" y="2608430"/>
            <a:ext cx="825725" cy="8242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9631" y="4733166"/>
            <a:ext cx="827872" cy="8278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36" y="4882253"/>
            <a:ext cx="1481534" cy="7890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3524" y="3675476"/>
            <a:ext cx="999989" cy="8945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6328" y="2711854"/>
            <a:ext cx="629959" cy="8026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9587" y="4764013"/>
            <a:ext cx="872620" cy="8691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89631" y="2821576"/>
            <a:ext cx="1106376" cy="6753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9024" y="4752031"/>
            <a:ext cx="634560" cy="82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8117" y="4689639"/>
            <a:ext cx="7906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えんそく</a:t>
            </a:r>
            <a:endParaRPr lang="en-A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353721" y="2495993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キャンプ</a:t>
            </a:r>
            <a:endParaRPr lang="en-A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822869" y="4652189"/>
            <a:ext cx="917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レストラン</a:t>
            </a:r>
            <a:endParaRPr lang="en-A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8141746" y="2521348"/>
            <a:ext cx="7184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りょこう</a:t>
            </a:r>
            <a:endParaRPr lang="en-US" altLang="ja-JP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137396" y="854060"/>
            <a:ext cx="262254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Grammar note:</a:t>
            </a:r>
          </a:p>
          <a:p>
            <a:r>
              <a:rPr lang="en-US" dirty="0" smtClean="0"/>
              <a:t>Remember to use 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</a:t>
            </a:r>
            <a:r>
              <a:rPr lang="ja-JP" altLang="en-US" dirty="0" smtClean="0"/>
              <a:t>あいました、のりました、いきました</a:t>
            </a:r>
            <a:r>
              <a:rPr lang="en-AU" altLang="ja-JP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65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の</a:t>
            </a:r>
            <a:r>
              <a:rPr lang="ja-JP" altLang="en-US" dirty="0"/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865" y="2050005"/>
            <a:ext cx="295072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の</a:t>
            </a:r>
            <a:r>
              <a:rPr lang="ja-JP" altLang="en-US" dirty="0"/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595" y="2082956"/>
            <a:ext cx="295072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990" y="2382265"/>
            <a:ext cx="356646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936" y="2472882"/>
            <a:ext cx="3566469" cy="29507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き</a:t>
            </a:r>
            <a:r>
              <a:rPr lang="ja-JP" altLang="en-US" dirty="0"/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en-US" altLang="ja-JP" dirty="0" smtClean="0"/>
              <a:t>	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560" y="2193273"/>
            <a:ext cx="2231329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きき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5499947" y="1617123"/>
            <a:ext cx="2276571" cy="2122856"/>
          </a:xfrm>
          <a:prstGeom prst="mathMultiply">
            <a:avLst>
              <a:gd name="adj1" fmla="val 950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560" y="2193273"/>
            <a:ext cx="2231329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64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593</Words>
  <Application>Microsoft Office PowerPoint</Application>
  <PresentationFormat>On-screen Show (4:3)</PresentationFormat>
  <Paragraphs>117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Retrospect</vt:lpstr>
      <vt:lpstr>なにを　しましたか。</vt:lpstr>
      <vt:lpstr>たべました </vt:lpstr>
      <vt:lpstr>たべませんでした </vt:lpstr>
      <vt:lpstr>のみました </vt:lpstr>
      <vt:lpstr>のみませんでした </vt:lpstr>
      <vt:lpstr>みました </vt:lpstr>
      <vt:lpstr>みませんでした </vt:lpstr>
      <vt:lpstr>ききました </vt:lpstr>
      <vt:lpstr>ききませんでした </vt:lpstr>
      <vt:lpstr>かきました </vt:lpstr>
      <vt:lpstr>かきませんでした </vt:lpstr>
      <vt:lpstr>よみました </vt:lpstr>
      <vt:lpstr>よみませんでした </vt:lpstr>
      <vt:lpstr>かいました </vt:lpstr>
      <vt:lpstr>かいませんでした </vt:lpstr>
      <vt:lpstr>とりました </vt:lpstr>
      <vt:lpstr>とりませんでした </vt:lpstr>
      <vt:lpstr>つくりました </vt:lpstr>
      <vt:lpstr>つくりませんでした </vt:lpstr>
      <vt:lpstr>しました </vt:lpstr>
      <vt:lpstr>しませんでした </vt:lpstr>
      <vt:lpstr>いきました </vt:lpstr>
      <vt:lpstr>いきませんでした </vt:lpstr>
      <vt:lpstr>あいました </vt:lpstr>
      <vt:lpstr>あいませんでした </vt:lpstr>
      <vt:lpstr>のりました </vt:lpstr>
      <vt:lpstr>のりませんでした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なにを　しましたか。</dc:title>
  <dc:creator>billinge</dc:creator>
  <cp:lastModifiedBy>billinge</cp:lastModifiedBy>
  <cp:revision>9</cp:revision>
  <dcterms:created xsi:type="dcterms:W3CDTF">2014-01-17T02:34:27Z</dcterms:created>
  <dcterms:modified xsi:type="dcterms:W3CDTF">2014-01-19T23:27:03Z</dcterms:modified>
</cp:coreProperties>
</file>