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7838-D994-45AD-9A24-2205E9ACFBB5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0496-2278-4069-9FBA-039CFE05C736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7838-D994-45AD-9A24-2205E9ACFBB5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0496-2278-4069-9FBA-039CFE05C73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7838-D994-45AD-9A24-2205E9ACFBB5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0496-2278-4069-9FBA-039CFE05C73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7838-D994-45AD-9A24-2205E9ACFBB5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0496-2278-4069-9FBA-039CFE05C73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7838-D994-45AD-9A24-2205E9ACFBB5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0496-2278-4069-9FBA-039CFE05C736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7838-D994-45AD-9A24-2205E9ACFBB5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0496-2278-4069-9FBA-039CFE05C73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7838-D994-45AD-9A24-2205E9ACFBB5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0496-2278-4069-9FBA-039CFE05C73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7838-D994-45AD-9A24-2205E9ACFBB5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0496-2278-4069-9FBA-039CFE05C73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7838-D994-45AD-9A24-2205E9ACFBB5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0496-2278-4069-9FBA-039CFE05C73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7838-D994-45AD-9A24-2205E9ACFBB5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0496-2278-4069-9FBA-039CFE05C73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7838-D994-45AD-9A24-2205E9ACFBB5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3F0496-2278-4069-9FBA-039CFE05C736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287838-D994-45AD-9A24-2205E9ACFBB5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3F0496-2278-4069-9FBA-039CFE05C736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もっていきます・もってきます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66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おぼえていますか。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行きます  </a:t>
            </a:r>
            <a:r>
              <a:rPr lang="en-AU" altLang="ja-JP" dirty="0" smtClean="0"/>
              <a:t>go	</a:t>
            </a:r>
            <a:endParaRPr lang="en-US" altLang="ja-JP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ja-JP" altLang="en-US" dirty="0"/>
              <a:t>きま</a:t>
            </a:r>
            <a:r>
              <a:rPr lang="ja-JP" altLang="en-US" dirty="0" smtClean="0"/>
              <a:t>す  </a:t>
            </a:r>
            <a:r>
              <a:rPr lang="en-AU" altLang="ja-JP" dirty="0" smtClean="0"/>
              <a:t>come</a:t>
            </a:r>
            <a:endParaRPr lang="en-US" altLang="ja-JP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ja-JP" altLang="en-US" dirty="0" smtClean="0"/>
              <a:t>かえります  </a:t>
            </a:r>
            <a:r>
              <a:rPr lang="en-AU" altLang="ja-JP" dirty="0" smtClean="0"/>
              <a:t>return</a:t>
            </a:r>
            <a:endParaRPr lang="en-AU" dirty="0"/>
          </a:p>
        </p:txBody>
      </p:sp>
      <p:sp>
        <p:nvSpPr>
          <p:cNvPr id="4" name="Right Arrow 3"/>
          <p:cNvSpPr/>
          <p:nvPr/>
        </p:nvSpPr>
        <p:spPr>
          <a:xfrm>
            <a:off x="3923928" y="2204864"/>
            <a:ext cx="38164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Left Arrow 4"/>
          <p:cNvSpPr/>
          <p:nvPr/>
        </p:nvSpPr>
        <p:spPr>
          <a:xfrm>
            <a:off x="3923928" y="3573016"/>
            <a:ext cx="3672408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098" name="Picture 2" descr="C:\Users\kmcma19\AppData\Local\Microsoft\Windows\Temporary Internet Files\Content.IE5\RFN4RXW4\MC90044213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81128"/>
            <a:ext cx="2027312" cy="201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44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もって</a:t>
            </a:r>
            <a:r>
              <a:rPr lang="en-US" altLang="ja-JP" dirty="0" smtClean="0"/>
              <a:t>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ja-JP" dirty="0" smtClean="0"/>
              <a:t>From </a:t>
            </a:r>
            <a:r>
              <a:rPr lang="ja-JP" altLang="en-US" dirty="0" smtClean="0"/>
              <a:t>もちます（もつ）</a:t>
            </a:r>
            <a:r>
              <a:rPr lang="en-AU" altLang="ja-JP" dirty="0" smtClean="0"/>
              <a:t>to have/hold  </a:t>
            </a:r>
          </a:p>
          <a:p>
            <a:endParaRPr lang="en-AU" altLang="ja-JP" dirty="0"/>
          </a:p>
          <a:p>
            <a:endParaRPr lang="en-AU" altLang="ja-JP" dirty="0" smtClean="0"/>
          </a:p>
          <a:p>
            <a:endParaRPr lang="en-AU" altLang="ja-JP" dirty="0"/>
          </a:p>
          <a:p>
            <a:endParaRPr lang="en-AU" altLang="ja-JP" dirty="0" smtClean="0"/>
          </a:p>
          <a:p>
            <a:endParaRPr lang="en-AU" altLang="ja-JP" dirty="0"/>
          </a:p>
          <a:p>
            <a:endParaRPr lang="en-AU" altLang="ja-JP" dirty="0" smtClean="0"/>
          </a:p>
          <a:p>
            <a:r>
              <a:rPr lang="en-AU" altLang="ja-JP" dirty="0" smtClean="0"/>
              <a:t>Most often used in </a:t>
            </a:r>
            <a:r>
              <a:rPr lang="ja-JP" altLang="en-US" dirty="0" smtClean="0"/>
              <a:t>て</a:t>
            </a:r>
            <a:r>
              <a:rPr lang="en-AU" altLang="ja-JP" dirty="0" smtClean="0"/>
              <a:t> form with another verb</a:t>
            </a:r>
          </a:p>
          <a:p>
            <a:endParaRPr lang="en-AU" altLang="ja-JP" dirty="0"/>
          </a:p>
          <a:p>
            <a:pPr marL="0" indent="0">
              <a:buNone/>
            </a:pPr>
            <a:endParaRPr lang="en-AU" altLang="ja-JP" dirty="0" smtClean="0"/>
          </a:p>
        </p:txBody>
      </p:sp>
      <p:pic>
        <p:nvPicPr>
          <p:cNvPr id="1026" name="Picture 2" descr="C:\Program Files (x86)\Microsoft Office\Media\CntCD1\ClipArt4\j02510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564904"/>
            <a:ext cx="2139636" cy="241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94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Example 1: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明</a:t>
            </a:r>
            <a:r>
              <a:rPr lang="ja-JP" altLang="en-US" dirty="0" smtClean="0"/>
              <a:t>日雨</a:t>
            </a:r>
            <a:r>
              <a:rPr lang="ja-JP" altLang="en-US" dirty="0"/>
              <a:t>がふるでしょう</a:t>
            </a:r>
            <a:r>
              <a:rPr lang="ja-JP" altLang="en-US" dirty="0" smtClean="0"/>
              <a:t>。</a:t>
            </a:r>
            <a:endParaRPr lang="en-AU" altLang="ja-JP" dirty="0" smtClean="0"/>
          </a:p>
          <a:p>
            <a:r>
              <a:rPr lang="en-AU" altLang="ja-JP" dirty="0" smtClean="0"/>
              <a:t>It might rain tomorrow</a:t>
            </a:r>
            <a:endParaRPr lang="en-US" altLang="ja-JP" dirty="0"/>
          </a:p>
          <a:p>
            <a:endParaRPr lang="en-US" dirty="0"/>
          </a:p>
          <a:p>
            <a:r>
              <a:rPr lang="ja-JP" altLang="en-US" dirty="0"/>
              <a:t>かさを</a:t>
            </a:r>
            <a:r>
              <a:rPr lang="ja-JP" altLang="en-US" dirty="0">
                <a:solidFill>
                  <a:srgbClr val="FF0000"/>
                </a:solidFill>
              </a:rPr>
              <a:t>もって行きます</a:t>
            </a:r>
            <a:r>
              <a:rPr lang="ja-JP" altLang="en-US" dirty="0" smtClean="0"/>
              <a:t>。</a:t>
            </a:r>
            <a:endParaRPr lang="en-AU" altLang="ja-JP" dirty="0" smtClean="0"/>
          </a:p>
          <a:p>
            <a:r>
              <a:rPr lang="en-AU" dirty="0" smtClean="0"/>
              <a:t>I will </a:t>
            </a:r>
            <a:r>
              <a:rPr lang="en-AU" dirty="0" smtClean="0">
                <a:solidFill>
                  <a:srgbClr val="FF0000"/>
                </a:solidFill>
              </a:rPr>
              <a:t>take</a:t>
            </a:r>
            <a:r>
              <a:rPr lang="en-AU" dirty="0" smtClean="0"/>
              <a:t> an umbrella.</a:t>
            </a:r>
          </a:p>
          <a:p>
            <a:endParaRPr lang="en-AU" dirty="0"/>
          </a:p>
          <a:p>
            <a:r>
              <a:rPr lang="ja-JP" altLang="en-US" dirty="0" smtClean="0">
                <a:solidFill>
                  <a:srgbClr val="00B050"/>
                </a:solidFill>
              </a:rPr>
              <a:t>もって</a:t>
            </a:r>
            <a:r>
              <a:rPr lang="ja-JP" altLang="en-US" dirty="0" smtClean="0"/>
              <a:t>　＋　</a:t>
            </a:r>
            <a:r>
              <a:rPr lang="ja-JP" altLang="en-US" dirty="0" smtClean="0">
                <a:solidFill>
                  <a:schemeClr val="accent2">
                    <a:lumMod val="50000"/>
                  </a:schemeClr>
                </a:solidFill>
              </a:rPr>
              <a:t>いきます</a:t>
            </a:r>
            <a:endParaRPr lang="en-US" altLang="ja-JP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AU" dirty="0" smtClean="0">
                <a:solidFill>
                  <a:srgbClr val="00B050"/>
                </a:solidFill>
              </a:rPr>
              <a:t>Have</a:t>
            </a:r>
            <a:r>
              <a:rPr lang="en-AU" dirty="0" smtClean="0"/>
              <a:t>        +          </a:t>
            </a:r>
            <a:r>
              <a:rPr lang="en-AU" dirty="0" smtClean="0">
                <a:solidFill>
                  <a:schemeClr val="accent2">
                    <a:lumMod val="50000"/>
                  </a:schemeClr>
                </a:solidFill>
              </a:rPr>
              <a:t>go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  <p:pic>
        <p:nvPicPr>
          <p:cNvPr id="2050" name="Picture 2" descr="C:\Program Files (x86)\Microsoft Office\Media\CntCD1\Animated\j025451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34273"/>
            <a:ext cx="1770112" cy="177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50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 2: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明日パーティーがあります。</a:t>
            </a:r>
            <a:endParaRPr lang="en-US" altLang="ja-JP" dirty="0" smtClean="0"/>
          </a:p>
          <a:p>
            <a:r>
              <a:rPr lang="en-US" altLang="ja-JP" dirty="0" smtClean="0"/>
              <a:t>There’s a party tomorrow.</a:t>
            </a:r>
          </a:p>
          <a:p>
            <a:endParaRPr lang="en-US" dirty="0"/>
          </a:p>
          <a:p>
            <a:r>
              <a:rPr lang="ja-JP" altLang="en-US" dirty="0" smtClean="0"/>
              <a:t>サラダを</a:t>
            </a:r>
            <a:r>
              <a:rPr lang="ja-JP" altLang="en-US" dirty="0" smtClean="0">
                <a:solidFill>
                  <a:srgbClr val="FF0000"/>
                </a:solidFill>
              </a:rPr>
              <a:t>もって来ます</a:t>
            </a:r>
            <a:r>
              <a:rPr lang="ja-JP" altLang="en-US" dirty="0" smtClean="0"/>
              <a:t>。</a:t>
            </a:r>
            <a:endParaRPr lang="en-AU" altLang="ja-JP" dirty="0" smtClean="0"/>
          </a:p>
          <a:p>
            <a:r>
              <a:rPr lang="en-AU" altLang="ja-JP" dirty="0" smtClean="0"/>
              <a:t>I will bring a salad.</a:t>
            </a:r>
          </a:p>
          <a:p>
            <a:endParaRPr lang="en-AU" altLang="ja-JP" dirty="0"/>
          </a:p>
          <a:p>
            <a:r>
              <a:rPr lang="ja-JP" altLang="en-US" dirty="0" smtClean="0">
                <a:solidFill>
                  <a:schemeClr val="accent3">
                    <a:lumMod val="50000"/>
                  </a:schemeClr>
                </a:solidFill>
              </a:rPr>
              <a:t>もって</a:t>
            </a:r>
            <a:r>
              <a:rPr lang="ja-JP" altLang="en-US" dirty="0" smtClean="0"/>
              <a:t>　＋　</a:t>
            </a:r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きます</a:t>
            </a:r>
            <a:endParaRPr lang="en-US" altLang="ja-JP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ja-JP" dirty="0"/>
              <a:t> </a:t>
            </a:r>
            <a:r>
              <a:rPr lang="en-AU" altLang="ja-JP" dirty="0" smtClean="0">
                <a:solidFill>
                  <a:schemeClr val="accent3">
                    <a:lumMod val="50000"/>
                  </a:schemeClr>
                </a:solidFill>
              </a:rPr>
              <a:t>have</a:t>
            </a:r>
            <a:r>
              <a:rPr lang="en-AU" altLang="ja-JP" dirty="0" smtClean="0"/>
              <a:t>         +       </a:t>
            </a:r>
            <a:r>
              <a:rPr lang="en-AU" altLang="ja-JP" dirty="0" smtClean="0">
                <a:solidFill>
                  <a:schemeClr val="accent6">
                    <a:lumMod val="50000"/>
                  </a:schemeClr>
                </a:solidFill>
              </a:rPr>
              <a:t>come</a:t>
            </a:r>
            <a:endParaRPr lang="en-US" altLang="ja-JP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AU" dirty="0"/>
          </a:p>
        </p:txBody>
      </p:sp>
      <p:pic>
        <p:nvPicPr>
          <p:cNvPr id="3074" name="Picture 2" descr="C:\Program Files (x86)\Microsoft Office\Media\CntCD1\Animated\j022377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110" y="3429000"/>
            <a:ext cx="1953090" cy="156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97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もって</a:t>
            </a:r>
            <a:r>
              <a:rPr lang="ja-JP" altLang="en-US" dirty="0" smtClean="0">
                <a:solidFill>
                  <a:srgbClr val="FF0000"/>
                </a:solidFill>
              </a:rPr>
              <a:t>行</a:t>
            </a:r>
            <a:r>
              <a:rPr lang="ja-JP" altLang="en-US" dirty="0" smtClean="0"/>
              <a:t>きます </a:t>
            </a:r>
            <a:r>
              <a:rPr lang="en-AU" altLang="ja-JP" dirty="0" smtClean="0"/>
              <a:t>– take  (to have and go)</a:t>
            </a:r>
            <a:endParaRPr lang="en-US" altLang="ja-JP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ja-JP" altLang="en-US" dirty="0" smtClean="0"/>
              <a:t>もって</a:t>
            </a:r>
            <a:r>
              <a:rPr lang="ja-JP" altLang="en-US" dirty="0" smtClean="0">
                <a:solidFill>
                  <a:srgbClr val="FF0000"/>
                </a:solidFill>
              </a:rPr>
              <a:t>来</a:t>
            </a:r>
            <a:r>
              <a:rPr lang="ja-JP" altLang="en-US" dirty="0" smtClean="0"/>
              <a:t>ます </a:t>
            </a:r>
            <a:r>
              <a:rPr lang="en-AU" altLang="ja-JP" dirty="0" smtClean="0"/>
              <a:t>– bring  (to have and come)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r>
              <a:rPr lang="en-AU" dirty="0" smtClean="0"/>
              <a:t>It all depends on where you are!</a:t>
            </a:r>
            <a:endParaRPr lang="en-AU" dirty="0"/>
          </a:p>
        </p:txBody>
      </p:sp>
      <p:sp>
        <p:nvSpPr>
          <p:cNvPr id="4" name="Right Arrow 3"/>
          <p:cNvSpPr/>
          <p:nvPr/>
        </p:nvSpPr>
        <p:spPr>
          <a:xfrm>
            <a:off x="2955133" y="2708920"/>
            <a:ext cx="266429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Left Arrow 4"/>
          <p:cNvSpPr/>
          <p:nvPr/>
        </p:nvSpPr>
        <p:spPr>
          <a:xfrm>
            <a:off x="2933362" y="4920952"/>
            <a:ext cx="2664296" cy="504056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88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would you say?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 will bring lunch tomorrow.</a:t>
            </a:r>
          </a:p>
          <a:p>
            <a:r>
              <a:rPr lang="ja-JP" altLang="en-US" dirty="0"/>
              <a:t>明</a:t>
            </a:r>
            <a:r>
              <a:rPr lang="ja-JP" altLang="en-US" dirty="0" smtClean="0"/>
              <a:t>日昼食をもって来ます。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r>
              <a:rPr lang="en-AU" dirty="0" smtClean="0"/>
              <a:t>I will take the textbook.</a:t>
            </a:r>
          </a:p>
          <a:p>
            <a:r>
              <a:rPr lang="ja-JP" altLang="en-US" dirty="0"/>
              <a:t>テキス</a:t>
            </a:r>
            <a:r>
              <a:rPr lang="ja-JP" altLang="en-US" dirty="0" smtClean="0"/>
              <a:t>トをもって</a:t>
            </a:r>
            <a:r>
              <a:rPr lang="ja-JP" altLang="en-US" dirty="0"/>
              <a:t>行き</a:t>
            </a:r>
            <a:r>
              <a:rPr lang="ja-JP" altLang="en-US" dirty="0" smtClean="0"/>
              <a:t>ます。</a:t>
            </a:r>
            <a:endParaRPr lang="en-US" altLang="ja-JP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310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Your turn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AU" dirty="0" smtClean="0"/>
              <a:t>I will bring a jumper.</a:t>
            </a:r>
          </a:p>
          <a:p>
            <a:pPr marL="514350" indent="-514350">
              <a:buAutoNum type="arabicPeriod"/>
            </a:pPr>
            <a:r>
              <a:rPr lang="en-AU" dirty="0" smtClean="0"/>
              <a:t>I brought flowers to my Mum’s house.</a:t>
            </a:r>
          </a:p>
          <a:p>
            <a:pPr marL="514350" indent="-514350">
              <a:buAutoNum type="arabicPeriod"/>
            </a:pPr>
            <a:r>
              <a:rPr lang="en-AU" dirty="0" smtClean="0"/>
              <a:t>I will take my computer to school.</a:t>
            </a:r>
          </a:p>
          <a:p>
            <a:pPr marL="514350" indent="-514350">
              <a:buAutoNum type="arabicPeriod"/>
            </a:pPr>
            <a:r>
              <a:rPr lang="en-AU" dirty="0" smtClean="0"/>
              <a:t>I took lots of clothes to Japan.</a:t>
            </a:r>
          </a:p>
          <a:p>
            <a:pPr marL="514350" indent="-514350">
              <a:buAutoNum type="arabicPeriod"/>
            </a:pPr>
            <a:endParaRPr lang="en-AU" dirty="0" smtClean="0"/>
          </a:p>
          <a:p>
            <a:pPr marL="0" indent="0">
              <a:buNone/>
            </a:pPr>
            <a:r>
              <a:rPr lang="ja-JP" altLang="en-US" dirty="0" smtClean="0"/>
              <a:t>①　</a:t>
            </a:r>
            <a:r>
              <a:rPr lang="ja-JP" altLang="en-US" dirty="0" smtClean="0">
                <a:solidFill>
                  <a:srgbClr val="FF0000"/>
                </a:solidFill>
              </a:rPr>
              <a:t>セーターをもって来ます。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②　</a:t>
            </a:r>
            <a:r>
              <a:rPr lang="ja-JP" altLang="en-US" dirty="0" smtClean="0">
                <a:solidFill>
                  <a:srgbClr val="FF0000"/>
                </a:solidFill>
              </a:rPr>
              <a:t>母のうちにはなをもって来ました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③　</a:t>
            </a:r>
            <a:r>
              <a:rPr lang="ja-JP" altLang="en-US" dirty="0" smtClean="0">
                <a:solidFill>
                  <a:srgbClr val="FF0000"/>
                </a:solidFill>
              </a:rPr>
              <a:t>コンピューターを学校にもって行きます。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④　</a:t>
            </a:r>
            <a:r>
              <a:rPr lang="ja-JP" altLang="en-US" dirty="0" smtClean="0">
                <a:solidFill>
                  <a:srgbClr val="FF0000"/>
                </a:solidFill>
              </a:rPr>
              <a:t>日本にふくをたくさんもって行きました。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447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243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HGP明朝E</vt:lpstr>
      <vt:lpstr>ＭＳ Ｐゴシック</vt:lpstr>
      <vt:lpstr>Calibri</vt:lpstr>
      <vt:lpstr>Constantia</vt:lpstr>
      <vt:lpstr>Wingdings 2</vt:lpstr>
      <vt:lpstr>Flow</vt:lpstr>
      <vt:lpstr>もっていきます・もってきます </vt:lpstr>
      <vt:lpstr>おぼえていますか。</vt:lpstr>
      <vt:lpstr>もって…</vt:lpstr>
      <vt:lpstr>Example 1:</vt:lpstr>
      <vt:lpstr>Example 2:</vt:lpstr>
      <vt:lpstr>PowerPoint Presentation</vt:lpstr>
      <vt:lpstr>How would you say?</vt:lpstr>
      <vt:lpstr>Your turn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十年生の日本語</dc:title>
  <dc:creator>MCMAHON, Kevin</dc:creator>
  <cp:lastModifiedBy>Inge Foley</cp:lastModifiedBy>
  <cp:revision>12</cp:revision>
  <dcterms:created xsi:type="dcterms:W3CDTF">2014-05-12T09:26:30Z</dcterms:created>
  <dcterms:modified xsi:type="dcterms:W3CDTF">2014-08-13T05:04:31Z</dcterms:modified>
</cp:coreProperties>
</file>