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9" r:id="rId3"/>
    <p:sldId id="266" r:id="rId4"/>
    <p:sldId id="270" r:id="rId5"/>
    <p:sldId id="271" r:id="rId6"/>
    <p:sldId id="272" r:id="rId7"/>
    <p:sldId id="274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615" autoAdjust="0"/>
    <p:restoredTop sz="86477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4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0A80D7-3298-4198-9498-5476B5B3B4EC}" type="datetimeFigureOut">
              <a:rPr lang="en-AU" smtClean="0"/>
              <a:pPr/>
              <a:t>28/08/2014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BFA51-1272-4CA2-A8BF-0A9B16A68890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48680"/>
            <a:ext cx="8062664" cy="554461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34144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9600" smtClean="0">
                <a:latin typeface="Chiller" pitchFamily="82" charset="0"/>
              </a:rPr>
              <a:t>めいし　（名刺）</a:t>
            </a:r>
            <a:endParaRPr lang="en-AU" sz="9600" dirty="0">
              <a:latin typeface="Chiller" pitchFamily="82" charset="0"/>
            </a:endParaRPr>
          </a:p>
        </p:txBody>
      </p:sp>
      <p:pic>
        <p:nvPicPr>
          <p:cNvPr id="6" name="Picture 5" descr="samurai-japanese_002926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365104"/>
            <a:ext cx="2448272" cy="1530170"/>
          </a:xfrm>
          <a:prstGeom prst="rect">
            <a:avLst/>
          </a:prstGeom>
        </p:spPr>
      </p:pic>
      <p:pic>
        <p:nvPicPr>
          <p:cNvPr id="7" name="Picture 6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365103"/>
            <a:ext cx="1907958" cy="1526366"/>
          </a:xfrm>
          <a:prstGeom prst="rect">
            <a:avLst/>
          </a:prstGeom>
        </p:spPr>
      </p:pic>
      <p:pic>
        <p:nvPicPr>
          <p:cNvPr id="8" name="Picture 7" descr="Tokyo-japan-1020091_1024_7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365103"/>
            <a:ext cx="2016224" cy="1512168"/>
          </a:xfrm>
          <a:prstGeom prst="rect">
            <a:avLst/>
          </a:prstGeom>
        </p:spPr>
      </p:pic>
      <p:pic>
        <p:nvPicPr>
          <p:cNvPr id="9" name="Picture 8" descr="Japan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365103"/>
            <a:ext cx="201622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ishi-first.jp/photo_product/ck001-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4752528" cy="28779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95536" y="4365104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Questions: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What do you think this is?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What information do you think is included?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do you think this would be used?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Do we have a similar thing in Australia?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Most of the times the back of the card will be all in English.  Why do you think this might be?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めいし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Your </a:t>
            </a:r>
            <a:r>
              <a:rPr lang="en-AU" dirty="0" err="1" smtClean="0"/>
              <a:t>Meishi</a:t>
            </a:r>
            <a:r>
              <a:rPr lang="en-AU" dirty="0" smtClean="0"/>
              <a:t> must include: </a:t>
            </a:r>
          </a:p>
          <a:p>
            <a:pPr marL="514350" indent="-514350">
              <a:buAutoNum type="arabicPeriod"/>
            </a:pPr>
            <a:r>
              <a:rPr lang="en-AU" dirty="0" smtClean="0"/>
              <a:t>Your name </a:t>
            </a:r>
          </a:p>
          <a:p>
            <a:pPr marL="514350" indent="-514350">
              <a:buAutoNum type="arabicPeriod"/>
            </a:pPr>
            <a:r>
              <a:rPr lang="en-AU" dirty="0" smtClean="0"/>
              <a:t>Your position </a:t>
            </a:r>
          </a:p>
          <a:p>
            <a:pPr marL="514350" indent="-514350">
              <a:buAutoNum type="arabicPeriod"/>
            </a:pPr>
            <a:r>
              <a:rPr lang="en-AU" dirty="0" smtClean="0"/>
              <a:t>A phone number </a:t>
            </a:r>
          </a:p>
          <a:p>
            <a:pPr marL="514350" indent="-514350">
              <a:buAutoNum type="arabicPeriod"/>
            </a:pPr>
            <a:r>
              <a:rPr lang="en-AU" dirty="0" smtClean="0"/>
              <a:t>An address </a:t>
            </a:r>
          </a:p>
          <a:p>
            <a:pPr marL="514350" indent="-514350">
              <a:buAutoNum type="arabicPeriod"/>
            </a:pPr>
            <a:r>
              <a:rPr lang="en-AU" dirty="0" smtClean="0"/>
              <a:t>An email address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25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11159"/>
            <a:ext cx="77048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Golden Rules of </a:t>
            </a:r>
            <a:r>
              <a:rPr lang="ja-JP" alt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めいし</a:t>
            </a:r>
            <a:endParaRPr lang="en-US" altLang="ja-JP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Introduce Yourself: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２．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Handed Card Handling</a:t>
            </a:r>
          </a:p>
          <a:p>
            <a:endParaRPr lang="en-A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３．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Quality</a:t>
            </a:r>
          </a:p>
          <a:p>
            <a:endParaRPr lang="en-A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４．</a:t>
            </a:r>
            <a:r>
              <a:rPr lang="en-US" altLang="ja-JP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Repect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Cards: 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carefully arrange cards on the table in front of you  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play with cards, bend or write on them. 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 </a:t>
            </a:r>
            <a:r>
              <a:rPr lang="en-A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meishi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</a:t>
            </a:r>
            <a:r>
              <a:rPr lang="en-A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meishi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case and never forget a card in the meeting room.</a:t>
            </a:r>
          </a:p>
          <a:p>
            <a:pPr marL="342900" indent="-342900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11159"/>
            <a:ext cx="77048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Golden Rules of </a:t>
            </a:r>
            <a:r>
              <a:rPr lang="ja-JP" alt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めいし</a:t>
            </a:r>
            <a:endParaRPr lang="en-US" altLang="ja-JP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cards</a:t>
            </a:r>
          </a:p>
          <a:p>
            <a:pPr marL="342900" indent="-342900">
              <a:buAutoNum type="arabicPeriod" startAt="5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double sided Japanese and English cards</a:t>
            </a:r>
          </a:p>
          <a:p>
            <a:endParaRPr lang="en-A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Bonus Points:  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present your card lower when they have a higher status (e.g. a customer)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when placing the cards on the table put the highest ranking person's </a:t>
            </a:r>
            <a:r>
              <a:rPr lang="en-AU" dirty="0" err="1" smtClean="0"/>
              <a:t>meishi</a:t>
            </a:r>
            <a:r>
              <a:rPr lang="en-AU" dirty="0" smtClean="0"/>
              <a:t> in the best spot (such as on top of your </a:t>
            </a:r>
            <a:r>
              <a:rPr lang="en-AU" dirty="0" err="1" smtClean="0"/>
              <a:t>meishi</a:t>
            </a:r>
            <a:r>
              <a:rPr lang="en-AU" dirty="0" smtClean="0"/>
              <a:t> case).</a:t>
            </a:r>
          </a:p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static.com/images?q=tbn:ANd9GcTIB_t_yqgwG5Y0A171jOKM5iKM7KTqFjpinAOMSaXeXjeBYqp7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109585" cy="1872208"/>
          </a:xfrm>
          <a:prstGeom prst="rect">
            <a:avLst/>
          </a:prstGeom>
          <a:noFill/>
        </p:spPr>
      </p:pic>
      <p:pic>
        <p:nvPicPr>
          <p:cNvPr id="17412" name="Picture 4" descr="https://encrypted-tbn2.gstatic.com/images?q=tbn:ANd9GcQi4XtFVZSORqYzTGpV_JhUzPZpxMxyvvFYJzZjqU4nvOnpXk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645024"/>
            <a:ext cx="3052976" cy="1872208"/>
          </a:xfrm>
          <a:prstGeom prst="rect">
            <a:avLst/>
          </a:prstGeom>
          <a:noFill/>
        </p:spPr>
      </p:pic>
      <p:sp>
        <p:nvSpPr>
          <p:cNvPr id="17414" name="AutoShape 6" descr="data:image/jpeg;base64,/9j/4AAQSkZJRgABAQAAAQABAAD/2wCEAAkGBxQSEhQUEhQVFBUXFxUUGBQYFxgVFxQVFBcXFxUWFxQYHSggHBwlHBQXITEhJSkrLi4uFx8zODMsNygtLiwBCgoKDg0OGhAQGywkICQsLCwvLCwsLCwsNCwsNCwsLCwsLC0sLCwsLCwsLCwsLCwsLCwsLCwsLCwsLCwsLCwsLP/AABEIAMIBAwMBIgACEQEDEQH/xAAcAAABBQEBAQAAAAAAAAAAAAACAAEDBQYEBwj/xABDEAABAgIGBgcGBAUDBQEAAAABAAIDEQQFEiExQQZRYXGBkRMiMqGx0fAHQlJiweFTcoKSFCMzQ/EVosIWY5Oy4iT/xAAaAQACAwEBAAAAAAAAAAAAAAAAAQIDBAUG/8QAMREAAgIBAgQEBAYCAwAAAAAAAAECAxEEIQUSMUETMlGRImFx0SOBobHh8EJyM1Ji/9oADAMBAAIRAxEAPwD0xongWnhL6onQ55A8ShtNOPe1EGtyP0VZMZsH5TwdL6I2tOp/OaQaNZHPzT2Pm7ymIaeyIkXDU/mU9k/EeBCRmPf4GyfogAbY1u5A+Kcu1kcWjzStu2O5BOImtoQAFsfEODR5ogdpO6GitDZyTGId3JMBX6n8gPonLDqd+5BY2+HkmAlmeU0APa2v8UiW/E7v80XSejNAXt3oEKYOAcd5IHim6P8AKN4n4lOYh1AJpOOB8UAIMOz9oQmQxbLa2afrawdk09rZ3oAaXzuHPyTfr8UuhGoeKF0E5SQAUna2nfJMS75UBBGrmnbuKYDF+to5jzQ3aiOJRuKCaAHmMieZ80JccnJj6zQkpAOXOzE0JeDrHBPendegADD9TkmLdbiOKcNOvmErWuXJAEfV38SnLwMiOXkmcSdfJMQjAB2TrdzKSjkkgCzD9hSFk6xx8lGHbe/7pyNo5qGSZIG6ppEb+MlDfsKMOOr6fRGQCvT9JLUhDjs5pT2Dh/hPIgxGakbJ2etyG/4SmsfKfBGQCsD4jzSsj4lGSM7I3maA0hg96GP1SRkMEdYVjAo7Q+M9rGkhoc44uIJAF15kDdsVd/1bRPddb/LDe7waVX+0WifxdAiwoZY982OY1r2mbmvB16p81jNHKnptHh2aRSGsh5QxN8QT1PulxmjKL6tLbZ5YnoY0mgnBj/8AxEf+8lG/S2GPccN/RAf+68WptaxOkexz3WmuLSCb7s92fFcUSmuOalgpaw8M9vfpxCHw/vH/ABBXDH9o8IZD9xP/ABXjJpB1qB8VPBE9gje1Jgwh+uYXDSPajPBg5f8A0vKHRUJiIwGT0uN7WIgwY31zXBH9q1KPZDB+kH6LCNjSH24ZoDEnr7vLDYngR6Vobp5TKTToEJ7mmG4vtANAJDYb3Y7wF6y6NrDuS+d9CaQ6HTIb2XOaHkG7NhH1XoFM0xjt/uknUA3vMlVKeHjBdCpyWT0cPGRlvQuYd68kiaVUom+K6WrAcwpYdePdjFeNls+aUptdhqnPc9TtSxn3pdM3WPXFeVRKxnjFP7p/VcVIpIOET796irX6EvAS7nrr6whNxiNG9zQuc11R/wAeGN72/QrybpoQQmmwhkU/El6C8KPeR6s6vKN+PD4OULtIKKP7oO4OP0XljqwZkDz+6jdWLfh5lHNP0DkrXc9RfpPRh7xO5jlE/S6jDAxD+nzK8x/1MfAExrP5B3ozZ6C5avU9IOmMD4YnJvmmXmn+on4W96SPxB/hHo8TTYe7AO8xJdwaVH/1o84QQP1E/QLCf6mdQSFYu1N5FQxYTXhG5OmMbJjOR81A/SuknCwP0z8VjDTnHOW4Bd9AgPise6brh1Ze8R6lvKi1NbtlkIxm8RjkvjpDSvxTwawf8Uz69pJ/uu5y8FmaPCjRewHnbMy5m5W9D0Zivve+WwX3bzcnyS9S2uiU/LDb16L3JXV1Hcf68Tb1yBzRNEWJ70R297iO8yVnQ6hhQ/dtEa7z5Ky6RrR4ZJcvzN1eg/7foUlHqBzr3EAc+8qzh1bAhCdm27bejfTJjZqUH8QpJI316OMeiJaRS3Nbi2G31dq71wCLamZuI1kSBM8iiivvmAJn3jeeZUDnmd5mmba6mjA+0Kg2YzIrcIjZHY9l3hLks3DpRGN/ivStKaH01Hdm5v8AMH6cf9s+5ebRKPqV0HseX4rpvD1Da6S3+5O2LPBIlcRBGxG2PrUzlYOhxQEoDGCHpggRISmUfTbFKyE45S3oGk2d9Qz6W6fZdhwH1V+fX2VPUcCy5ziRhLDWZ/RXPrzvUGXwWEAfXrNNaTn1vTEIJMZ7Z7FzxWkea6QpYcAu2DWfJLIKtz6FbNMpqTCLDI8DkVCHJlDjh4YyIIbSe0gWwaU1HNNNAZDmkgSTFk6CV00SgRIvYbPKdw7yuMFaTQuiw4kUsjw2vhP6s3C9r/dcxwvacQSNai3hF9UeaWMN/T+sOg6LOJBiOAHwi888lqaLQWsAAEslJSNBXNmaLTI8H5Hu6Zm4B1471XUqrq4g5UektGrquluNn6quUWzq6bW6WpYjFr59f77Fw1jWi4TIyUb6UcBddqWXjaVRoN1JokaFrdIy3guAB5qWBpbRXy65Z+ZpHeJhRwzo16mif+S/P+S96fmoXvJwCghU+FE/pxGHc4FGACUjfBLqhSAu+6e0lYXPS6WyGJxHNYNpl/lBZlLdhPUZbrVSdIg82KPCfGdhgWt81c1bozSo/WpUToWfhQrnHYX4hT5WYbuK6erZPL+X36HOXX2Gzc832G9Zx/SMtq89rigmBHiQnCRY6UjfIHrNvGwhe81dVsKjtswWBozl2idbnYk71557S6mc6PDjMaTbbZdL4mYE72uH7VOGxwtZxB6pr4cJe553EgzXJEoxyWgFUxfgdyKc1RF+A8lYYXHJnWURxylvXRDoIzM1dCqIvwlEKni/CUCUEVjIQGAARgLtpFXRGNtEESzwkcleaMw4FPnBjixSWiYitkDGaM3DBzhndM461XZYoLL6F1dfO+VPcoaC2/krFXMfQyNCJLCIo2dV37T9CqiNDLTJwLSMnAg8ioxthPyvJKVUoeZAS9evVydjCcBPPYihQnOwuGtdkOGGiQUsk4Ut7voRw6MBeb/AcF0TSCQCRqUUtkRxoYcJOCpaXRSw6xkfoVfEKOIyYke9NMpupU18zOhJddMoRZeL2+C5CpHNnBxeGPNMCnIR0WjuiPaxjS57iGtaMSTkE84IAgp16xVvs4o4hMEYvdEl1y10m2jfIDUMOCSwviFSfcWTzWraAYrpC4ZnV91tKJRQwAC4BNQaCIbQG3D1muuSLLOZnr9FpI6eP/p9fsbOq6YIkJpPawd+YeeK6Z7eCy1QUyw+yey+Q/Vl5LTtV9cuZHntdR4NzS6PdDuM7sRqy5KorDRehRpl9GhzPvNFh3Nklal0kJcpmMw1Y+zCjOvgxIkI5Aye3vk7vVNH0IrCBfAjiINQeQf2P6vevT7SF770yyFs4PMXg8mfR60cejcxzDhbsgf7xMclbVV7PJkPpMQvOYme8m9ehWylkkTs1Flnnk2clW1bCgCzDY1oGpdhKYAo4UEk7UFOQLSotMqPEdRYjoY68MdILpzDe0P2z7lrYNBljIJGkQW2puaJXG31Z7g7EbRcjOCUYyk/hR86urmOf7h5DyUZrSOf7ju7yV3ptUMOBGc6jm1AcbgAR0RPuTOLdRG7K/OBqtTyOcJweJJp/Mn/AI+N+I7mpWVnHH9w8mnxC5ZIg3AZm4bUEMssW0qLFbJ7y5s7hcBMZ3DauGPBfDc2JCJbEYQ5rhrHrBX0OjBrA3V3nP1tUUSjzCgyw9C0WrtlNgCI2546sRnwPGPA4jYu6mUBkUSiNa4bReNxxHBeSVTWbqvpIjNBdCd1YrBm05j5gbxyzXstHitiMa9hDmOAc1wwIN4IXJ1FHhyzHodnTanxY4l17mXpOigbfBcR8jr28HYjvVNTKtiQ+20y1i9vMfVehFqjdDRDU2R67l/hQ7bHm4CYhbWmVHDffZsnW27uwVHTKhiMvb1xsuI4Fa4aquWz2+pCVTXQpS1DZU0RhBkRIjI3f4QELQVNEdlU9PoRHWbhmNX2V2UNmd3D7STTwU21KawzOQWFxDWguJIAAvJJuAA1r2HQTRAURvSxQDHcN4hNPug/FrPDetDNDmUY9PEb/OI6rThBBxl8x15YDNa9cvWavn+CHTucaWzwMkmSXNEYEFRxQZXIGuRErrHvcHMX343+C2FW00xGNdO/B28Y+tqyMWHmMV11FTbLyw4Ow2OHruCuqlh4OZxPT+JVzLrHf8u5q7e1SOeuJsTUja0nyWo8yyVzwk1ymg0BzsArGFVoF7iAgRVNYXYTXbRqvc7HyTUuuYEDs9d+EhfzOSzNY15GjTBdZafdbcOOZScjdp+HX3b4wvVmnjUujw3Br4gLp4CZlvIw4ripWlDGXQW2tuA77+5ZMIQVHJ2qeDUx3m2/0RY0yuIsXF0hqbcOeJ4lVzowkecy4CfNOQo3QQcSRdLCYMsEsnSjXGtYgsfQCNDZEY5jhcRIjORwI8159T6A6E8sdlgfiGRXorWXjYCJ4Tn9Fw15Qy+GXMhtfEaJta6YtDMTbfPV91OMsGDiWk8avnj5l+3oYHoyp6vh9eZ93xKkdWMQYUaj54mKe60EmRiesWtaTeWsmGjdaJPerGzzCi87luI4+yJgDsOWtV0OKpocS9IeA6ZRw64i4/VWHs8r/wDh4v8ABRj/AC3mcFx917jezc4/7vzLmt2hIqprar7bbrnC9pvyzn67lGcFOPKxwm65cyPbHMSshZfQDSg0uDYin/8ARCk188XjARJdx27wtO92tcqcOR4Z3K588VJdB7KjfCRtwTlqg1kmm0V9Jq5sS5wDt/mqKm6MfhmWw3jnitWuOJSCyVoECfaF4ly+ilByh5Xgk3zdVkwdLoMSH2mkDXiOa2uhujPRyjxh1zexh9wH3j82zLfhIaWCJmWqY8V2UatSJCZI+a/vx8U7tRZKPKjJqdPOcfwy9KYoYT7TQZSmJpyuecBrDwxppJkkhHnAMkbnIHJwF1j347SmdAmZi4jPcpWMUpCYPc11VULpIbX6xOWo4HvCs4sJkFhe4FwbeZS3LIVVpAaO0ssW5uBF8rMxInA52eZXLWNbxY3bdJvwi5v34rUp7Hnlwaydz7Rz1+RpKy0sDOrDaCc7wQDmJjHgs3Ta3ixu28y+EXD78VwkJk8tnb0/D6KPKsv1YU080ISalg2YCTyQzStKQBomuUYUjWIIsdNNNTKRCgNtR4jYY+Y3nc3ErNxNLjFJZQaO6MQJmI4Sa0TlOyL0YM1mqqr2k/y7+xwaRVY9kW3DP8t56zD7jsZt2HVlfsVYWKxplMjOI6YkuAws2AJ33NXO4yMiOBF4U0zzGplCdjlBYRzNJCma+SctCCSZmOyDFUznc/FV7XELphxAbsExNFe+kRKJHZSoOLe0MnNNxDthF3AHJb+o/aJRaRJsU/w79TyLJOyJhzksr0bXAg5rgpOjTH9nqnZ5KuymNnXqWVXzq6dD2MawZg3jMFOIk14xQH0+g3wHl7M4Z6zT+g4b2layp/aJCeQyktNHiYTMyw8ZTbx5rDZppw3W6OpTrKrNpbP5/c274qgMZRtjhwDmkOBvBBmDuIxQErG5HRUUA6E2c7In3He3ArtolF6R7Wmcu0crh5zlxUMNW9TMuc7X9PXeoyeEZNbd4VTa6vZFohKZMSqDzA006EpJDPPGKaG1NCapwF1j3zYNlJ4RTTlNCOR4lf6kVIUTmTUY9cMfW1WwZbFgpyU3rYo+k9Z+uStJOSRKma71lzUbb/WO/LnNTmGGttRCGN+JxkJbJ/RMjzeozVLDgE4Ca4/9QB/ow3RPnf8Ay4fAdp3ALlp1CiUhjmxozgCJBsP+WxpyNkXu4m9DkkRlOWPhRLWekNFowlEiW3/hw+s7iRcFkKz06pEWbaO0QG6x1ohH5suC4ItRGC4tfeRwBGRGtSNh4ADYABiTlJWpI8xqeIXzbj5fl39zhoVVRaTFaCS+I8y6xLjtJJwC9h0dqNlDgiGy9x6z35udKXIZD6rn0TqAUZlt4/mvF/yN+AfU69yvHLlarUc75Y9DTo9NyLnl1ZFFozH9trXSwmAZbjko6fQGRhJ7GOHwloEtrXtk5p3KcKQBZ4Wzh5Wa51xl5kYms9EiJmC6X/biEDg2MOqf1Bqz1Jo74Li2KwsdjJ109oOY2ia9WIXPHobXNsuAc34HAOZ+04HaJFba9b2mjBboE94M8uEj91KKMfWa3z/Z7RoxHQ0l0En+2+GYgnqY62DLeSqrSbQqJV8ERunbFYXthltgsImCRc4nV3rfGSkso5c4uDw9jPwmqdrCueDSmGcwR3ZmUhfrwuku5jSCJzkZEHuy3FTRWwgPUkotAhxBJ7GnePDUumGzdd63qQM9YyTIlTRqldA61EjOhZmG7rwz+k+M1dUSvXtupMKz/wByGekYd47TeRG1OAgjMkOapt09dnVb+pop1dtPle3o+hoqHEESQYQbWo+slqITA0ADJZfQuqgwOjEdZ5kJ5NF109y1K4V6UZuKecC1mqd8k8Yx+/cclCSkmJVJjEUkKSWBmHYEYvUIeiZEmuse9DJTOKchDNAA2lG4yO/163KRxUNIvGE9k5T2TvlyVkXhk4gyLjdMnjPhq4II0RkMye7rfht6777+yMN5TWIjgQXWGn3Ic2zGpz+0e7cpaPR2sEmtA3BWuaXQefTYBseK7+mxsIfE6USJy7Le9Mygidp5MR/xPNo8J3DgApy9NaUHJsOUMBMUmlNNIkcdaVeI7ZG5w7Lvodik0R0eLD00YdYHqM1Yi2eRlzXS2lQ4ZDo0wzMgTA3yyWhgua9tpjg5pvBaZgz2hUX3SjHlXc5mpoqdqnjcdr54Xp1BEhynKe/7j6pMBBu9DXL6hYsDJg1EgY+f2wRTQIdJMlNIQxUlLpT4kLonOtMmDZcA8XZEOF4vwUVpMpxnKLzF4CVcZLElkytZaMw3TLJwXa2zfCO9vbZwtAalQ0mhx6MJuBLMojTbhn9QwOw3r0YqHoACSJtJuNkynvGB4hba9b2n7mK7h8Zbw2MVQq7aSLTQDiTIkEiW0G++7C/JXlGiNeOrK+8iezUeFwnmgrPR2C89joicIkMCyfzwSZD9JAWXp0GNQ4pa8zINzgcRk4A6w4G8ZroQsUllM5NunnW/iRt4dFEhL6DC+eN+aOFV9p4bhfhI3cPXBZurdLHNFkkkTJkZOxkcCJYjFbnRYtis6UTle0TljdPAAD/Khfb4dbkZ3sXUCEGgAXACQ4KRPJMV50rBKEoihKABKZKaSQzCkI2iSFrkRXWPeZHLkE05UZTQIMlAU00BemTRIHJiVE0orSkMcBIprSElAwrae0ok4KYyZ5Fkl3ZAJM9QEyvNYFdUijxnxIDjDDnF3R4skTcC3CcswtNpLWn9lh1Wz3hngTy1rORGzuWiutNfF3PM8U1nNYoQfl7/ADN5o57RIMaTKSBAiYWsYbjvy4rYhoIm0gg3iV43rwSkUKeC66i0kpNCIEN1qHnCde0/lzHBZrdCutfsVUcRxtZ7/wAfb2Pbwz1nz808lQaO6b0elybPoov4bjKZ+U4FaJzVz5wcXho6kLFNZRGShJTlJQLRkikmSGDNDEfkASdQRFc0ZpLXAG+f3lxQhjmkAGTgW7TKU9UwuasKrgxv6rJn4gS143HPcZhCwEGTQC0i9py1kG8DHcZHBHR4nVkfdJbPWBh4y4KeZQeYshKEbI4ksowdMqZ4j9Exrus+zDLpdYEyBJF206l7RVNAbR4LITcGiU83HFzjtJvVJUdFtRbRHYE/1GYEuBdzWlT1Golakn2PN62uNVrhF5EUBTkoSVmMQxQFOSmQAKSSdLAzAhyMPXOCpAV1j3rDJUbikk9ikMQcgKeUkLimNMYJJ0JTHkNpScmkmKBiBXJW9OEGGXDtHqt/MczsGPBdJWX0mpFqMGjBjZfqdee6yrK480jHxDUOmhyXV7IqhtJJvJJxJzJRSQNKIuWw8cC5pUb4QIvRON6ElAHHHoeY8itBUGnVIopDIs40LU49cDY7PiqshRRGA4qE64zWJIsrtnW8xeD2OotIqPTBOE8Ws4ZucOBVq4SXz+yivDmmEXW5izZnbmcA2V5Oxe11JQqfCo8N1KDYzpTcxt0VgyByeZYy3XrlamhVb56+51qOIRltPZ/p/H93LNAjo1IZEE2Getpuc05gtxBTELI0dKMkyMqKIDiDI9x3qUqGI5RLUcznEYNE9c5jFCxlkS4lSucuiraPbeBkOseGA5ptkLZxqg5vsXdU0exDE8Ted5y4LtmhSKqPHzm5ycn1YppiU00JKCIihJTkoSUAMUkxKSQzziLTIbe09o3keC44ukMBuDi47AfEyCxVrWkSvSLTR7s7E+M2vyxS/X7GojaVt9yGTvIHguOLpTFPZaxvMnxVECimrFTBdjLPiOpl/l7YO6PWsd+MQgfL1fBc3SOxtunrtGfNRTTzU1FLoZZWzk8yk3+Z2Q6yitwiP4mfiuqBX0ZuJD94H0kqoFNNJwi+qLIaq6Hlm/c1dE0jYbngsOvFvPFXMNwcJtIIOYM154VPQ6U+GZscRsyO8ZqmWnT8p09PxmcdrVleq6/b9jcx4gY1z3YNBcdwE1gnvc4lzu04lx3m+W5W9ZV2YkGxZkXEBxxFkTJlnOYHeqRxTqg45yV8T1cb3FQeUv3Yc0jNBPyRDZ6krTlCxw3oSc1IwG9RF/JADtfjcUmwy5wDWkucQA0Xkk4ADNDamrPRyvzQo7Y1kOaJhwstc6RHuEkWTfjPAlJ5xsB6loBoSKKBHjgGkEXNxEEHIa36zlgMydsVV1DXsGmQhEgPDhmM2nURiCrK0vN3yslN+J1IFdWVTQ4ptXsiZRGXO4/ENhVNHMWB/XbbZ+MwYfnZiN+G1aqaFygpNGmjV2U9OnoZhxDm2mkOBzF644xVzTahaSXwT0T8TITY4/MzDiJFUlLDmGUZvRk3B4vhuP5vdOwqxNM7um19duz2fowWGa0FSQJMtHF1/AYetqoYEB1sNl2rp7MyDumtawAAAZXKMn2M3FrsRVa77/3+9gkxQl6a0oHBEUxTTTEoGKaAlM56iiRw0FziAACSTgALySjAEk0l5rWGlsd0R5hPsQ59VpbMyFwJvxOPFJbVobMdUalpZnnwTjFJJd4zBFJqZJAEgRJJIAdM1JJADpNTpIAdRvxSSQCAejbgdySSRIONluK53pJJCGGCNuB3Jkk2M0XskiuFYloJDTDcSASAZObKYzxPMr3ZMkuLxLzx+hEdOmSXOEIqGMwEEEAg4g3g8EkkAZTRwypEVoua1xstybuGAWoieSSSsn1NOq6x/wBUc7ikCkkl2Mwc0DikkkByRSqLS95FEiXn3RwtBJJXU/8AJH6onV54/U8yJSSSXcOs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416" name="AutoShape 8" descr="data:image/jpeg;base64,/9j/4AAQSkZJRgABAQAAAQABAAD/2wCEAAkGBxQSEhQUEhQVFBUXFxUUGBQYFxgVFxQVFBcXFxUWFxQYHSggHBwlHBQXITEhJSkrLi4uFx8zODMsNygtLiwBCgoKDg0OGhAQGywkICQsLCwvLCwsLCwsNCwsNCwsLCwsLC0sLCwsLCwsLCwsLCwsLCwsLCwsLCwsLCwsLCwsLP/AABEIAMIBAwMBIgACEQEDEQH/xAAcAAABBQEBAQAAAAAAAAAAAAACAAEDBQYEBwj/xABDEAABAgIGBgcGBAUDBQEAAAABAAIDEQQFEiExQQZRYXGBkRMiMqGx0fAHQlJiweFTcoKSFCMzQ/EVosIWY5Oy4iT/xAAaAQACAwEBAAAAAAAAAAAAAAAAAQIDBAUG/8QAMREAAgIBAgQEBAYCAwAAAAAAAAECAxEEIQUSMUETMlGRImFx0SOBobHh8EJyM1Ji/9oADAMBAAIRAxEAPwD0xongWnhL6onQ55A8ShtNOPe1EGtyP0VZMZsH5TwdL6I2tOp/OaQaNZHPzT2Pm7ymIaeyIkXDU/mU9k/EeBCRmPf4GyfogAbY1u5A+Kcu1kcWjzStu2O5BOImtoQAFsfEODR5ogdpO6GitDZyTGId3JMBX6n8gPonLDqd+5BY2+HkmAlmeU0APa2v8UiW/E7v80XSejNAXt3oEKYOAcd5IHim6P8AKN4n4lOYh1AJpOOB8UAIMOz9oQmQxbLa2afrawdk09rZ3oAaXzuHPyTfr8UuhGoeKF0E5SQAUna2nfJMS75UBBGrmnbuKYDF+to5jzQ3aiOJRuKCaAHmMieZ80JccnJj6zQkpAOXOzE0JeDrHBPendegADD9TkmLdbiOKcNOvmErWuXJAEfV38SnLwMiOXkmcSdfJMQjAB2TrdzKSjkkgCzD9hSFk6xx8lGHbe/7pyNo5qGSZIG6ppEb+MlDfsKMOOr6fRGQCvT9JLUhDjs5pT2Dh/hPIgxGakbJ2etyG/4SmsfKfBGQCsD4jzSsj4lGSM7I3maA0hg96GP1SRkMEdYVjAo7Q+M9rGkhoc44uIJAF15kDdsVd/1bRPddb/LDe7waVX+0WifxdAiwoZY982OY1r2mbmvB16p81jNHKnptHh2aRSGsh5QxN8QT1PulxmjKL6tLbZ5YnoY0mgnBj/8AxEf+8lG/S2GPccN/RAf+68WptaxOkexz3WmuLSCb7s92fFcUSmuOalgpaw8M9vfpxCHw/vH/ABBXDH9o8IZD9xP/ABXjJpB1qB8VPBE9gje1Jgwh+uYXDSPajPBg5f8A0vKHRUJiIwGT0uN7WIgwY31zXBH9q1KPZDB+kH6LCNjSH24ZoDEnr7vLDYngR6Vobp5TKTToEJ7mmG4vtANAJDYb3Y7wF6y6NrDuS+d9CaQ6HTIb2XOaHkG7NhH1XoFM0xjt/uknUA3vMlVKeHjBdCpyWT0cPGRlvQuYd68kiaVUom+K6WrAcwpYdePdjFeNls+aUptdhqnPc9TtSxn3pdM3WPXFeVRKxnjFP7p/VcVIpIOET796irX6EvAS7nrr6whNxiNG9zQuc11R/wAeGN72/QrybpoQQmmwhkU/El6C8KPeR6s6vKN+PD4OULtIKKP7oO4OP0XljqwZkDz+6jdWLfh5lHNP0DkrXc9RfpPRh7xO5jlE/S6jDAxD+nzK8x/1MfAExrP5B3ozZ6C5avU9IOmMD4YnJvmmXmn+on4W96SPxB/hHo8TTYe7AO8xJdwaVH/1o84QQP1E/QLCf6mdQSFYu1N5FQxYTXhG5OmMbJjOR81A/SuknCwP0z8VjDTnHOW4Bd9AgPise6brh1Ze8R6lvKi1NbtlkIxm8RjkvjpDSvxTwawf8Uz69pJ/uu5y8FmaPCjRewHnbMy5m5W9D0Zivve+WwX3bzcnyS9S2uiU/LDb16L3JXV1Hcf68Tb1yBzRNEWJ70R297iO8yVnQ6hhQ/dtEa7z5Ky6RrR4ZJcvzN1eg/7foUlHqBzr3EAc+8qzh1bAhCdm27bejfTJjZqUH8QpJI316OMeiJaRS3Nbi2G31dq71wCLamZuI1kSBM8iiivvmAJn3jeeZUDnmd5mmba6mjA+0Kg2YzIrcIjZHY9l3hLks3DpRGN/ivStKaH01Hdm5v8AMH6cf9s+5ebRKPqV0HseX4rpvD1Da6S3+5O2LPBIlcRBGxG2PrUzlYOhxQEoDGCHpggRISmUfTbFKyE45S3oGk2d9Qz6W6fZdhwH1V+fX2VPUcCy5ziRhLDWZ/RXPrzvUGXwWEAfXrNNaTn1vTEIJMZ7Z7FzxWkea6QpYcAu2DWfJLIKtz6FbNMpqTCLDI8DkVCHJlDjh4YyIIbSe0gWwaU1HNNNAZDmkgSTFk6CV00SgRIvYbPKdw7yuMFaTQuiw4kUsjw2vhP6s3C9r/dcxwvacQSNai3hF9UeaWMN/T+sOg6LOJBiOAHwi888lqaLQWsAAEslJSNBXNmaLTI8H5Hu6Zm4B1471XUqrq4g5UektGrquluNn6quUWzq6bW6WpYjFr59f77Fw1jWi4TIyUb6UcBddqWXjaVRoN1JokaFrdIy3guAB5qWBpbRXy65Z+ZpHeJhRwzo16mif+S/P+S96fmoXvJwCghU+FE/pxGHc4FGACUjfBLqhSAu+6e0lYXPS6WyGJxHNYNpl/lBZlLdhPUZbrVSdIg82KPCfGdhgWt81c1bozSo/WpUToWfhQrnHYX4hT5WYbuK6erZPL+X36HOXX2Gzc832G9Zx/SMtq89rigmBHiQnCRY6UjfIHrNvGwhe81dVsKjtswWBozl2idbnYk71557S6mc6PDjMaTbbZdL4mYE72uH7VOGxwtZxB6pr4cJe553EgzXJEoxyWgFUxfgdyKc1RF+A8lYYXHJnWURxylvXRDoIzM1dCqIvwlEKni/CUCUEVjIQGAARgLtpFXRGNtEESzwkcleaMw4FPnBjixSWiYitkDGaM3DBzhndM461XZYoLL6F1dfO+VPcoaC2/krFXMfQyNCJLCIo2dV37T9CqiNDLTJwLSMnAg8ioxthPyvJKVUoeZAS9evVydjCcBPPYihQnOwuGtdkOGGiQUsk4Ut7voRw6MBeb/AcF0TSCQCRqUUtkRxoYcJOCpaXRSw6xkfoVfEKOIyYke9NMpupU18zOhJddMoRZeL2+C5CpHNnBxeGPNMCnIR0WjuiPaxjS57iGtaMSTkE84IAgp16xVvs4o4hMEYvdEl1y10m2jfIDUMOCSwviFSfcWTzWraAYrpC4ZnV91tKJRQwAC4BNQaCIbQG3D1muuSLLOZnr9FpI6eP/p9fsbOq6YIkJpPawd+YeeK6Z7eCy1QUyw+yey+Q/Vl5LTtV9cuZHntdR4NzS6PdDuM7sRqy5KorDRehRpl9GhzPvNFh3Nklal0kJcpmMw1Y+zCjOvgxIkI5Aye3vk7vVNH0IrCBfAjiINQeQf2P6vevT7SF770yyFs4PMXg8mfR60cejcxzDhbsgf7xMclbVV7PJkPpMQvOYme8m9ehWylkkTs1Flnnk2clW1bCgCzDY1oGpdhKYAo4UEk7UFOQLSotMqPEdRYjoY68MdILpzDe0P2z7lrYNBljIJGkQW2puaJXG31Z7g7EbRcjOCUYyk/hR86urmOf7h5DyUZrSOf7ju7yV3ptUMOBGc6jm1AcbgAR0RPuTOLdRG7K/OBqtTyOcJweJJp/Mn/AI+N+I7mpWVnHH9w8mnxC5ZIg3AZm4bUEMssW0qLFbJ7y5s7hcBMZ3DauGPBfDc2JCJbEYQ5rhrHrBX0OjBrA3V3nP1tUUSjzCgyw9C0WrtlNgCI2546sRnwPGPA4jYu6mUBkUSiNa4bReNxxHBeSVTWbqvpIjNBdCd1YrBm05j5gbxyzXstHitiMa9hDmOAc1wwIN4IXJ1FHhyzHodnTanxY4l17mXpOigbfBcR8jr28HYjvVNTKtiQ+20y1i9vMfVehFqjdDRDU2R67l/hQ7bHm4CYhbWmVHDffZsnW27uwVHTKhiMvb1xsuI4Fa4aquWz2+pCVTXQpS1DZU0RhBkRIjI3f4QELQVNEdlU9PoRHWbhmNX2V2UNmd3D7STTwU21KawzOQWFxDWguJIAAvJJuAA1r2HQTRAURvSxQDHcN4hNPug/FrPDetDNDmUY9PEb/OI6rThBBxl8x15YDNa9cvWavn+CHTucaWzwMkmSXNEYEFRxQZXIGuRErrHvcHMX343+C2FW00xGNdO/B28Y+tqyMWHmMV11FTbLyw4Ow2OHruCuqlh4OZxPT+JVzLrHf8u5q7e1SOeuJsTUja0nyWo8yyVzwk1ymg0BzsArGFVoF7iAgRVNYXYTXbRqvc7HyTUuuYEDs9d+EhfzOSzNY15GjTBdZafdbcOOZScjdp+HX3b4wvVmnjUujw3Br4gLp4CZlvIw4ripWlDGXQW2tuA77+5ZMIQVHJ2qeDUx3m2/0RY0yuIsXF0hqbcOeJ4lVzowkecy4CfNOQo3QQcSRdLCYMsEsnSjXGtYgsfQCNDZEY5jhcRIjORwI8159T6A6E8sdlgfiGRXorWXjYCJ4Tn9Fw15Qy+GXMhtfEaJta6YtDMTbfPV91OMsGDiWk8avnj5l+3oYHoyp6vh9eZ93xKkdWMQYUaj54mKe60EmRiesWtaTeWsmGjdaJPerGzzCi87luI4+yJgDsOWtV0OKpocS9IeA6ZRw64i4/VWHs8r/wDh4v8ABRj/AC3mcFx917jezc4/7vzLmt2hIqprar7bbrnC9pvyzn67lGcFOPKxwm65cyPbHMSshZfQDSg0uDYin/8ARCk188XjARJdx27wtO92tcqcOR4Z3K588VJdB7KjfCRtwTlqg1kmm0V9Jq5sS5wDt/mqKm6MfhmWw3jnitWuOJSCyVoECfaF4ly+ilByh5Xgk3zdVkwdLoMSH2mkDXiOa2uhujPRyjxh1zexh9wH3j82zLfhIaWCJmWqY8V2UatSJCZI+a/vx8U7tRZKPKjJqdPOcfwy9KYoYT7TQZSmJpyuecBrDwxppJkkhHnAMkbnIHJwF1j347SmdAmZi4jPcpWMUpCYPc11VULpIbX6xOWo4HvCs4sJkFhe4FwbeZS3LIVVpAaO0ssW5uBF8rMxInA52eZXLWNbxY3bdJvwi5v34rUp7Hnlwaydz7Rz1+RpKy0sDOrDaCc7wQDmJjHgs3Ta3ixu28y+EXD78VwkJk8tnb0/D6KPKsv1YU080ISalg2YCTyQzStKQBomuUYUjWIIsdNNNTKRCgNtR4jYY+Y3nc3ErNxNLjFJZQaO6MQJmI4Sa0TlOyL0YM1mqqr2k/y7+xwaRVY9kW3DP8t56zD7jsZt2HVlfsVYWKxplMjOI6YkuAws2AJ33NXO4yMiOBF4U0zzGplCdjlBYRzNJCma+SctCCSZmOyDFUznc/FV7XELphxAbsExNFe+kRKJHZSoOLe0MnNNxDthF3AHJb+o/aJRaRJsU/w79TyLJOyJhzksr0bXAg5rgpOjTH9nqnZ5KuymNnXqWVXzq6dD2MawZg3jMFOIk14xQH0+g3wHl7M4Z6zT+g4b2layp/aJCeQyktNHiYTMyw8ZTbx5rDZppw3W6OpTrKrNpbP5/c274qgMZRtjhwDmkOBvBBmDuIxQErG5HRUUA6E2c7In3He3ArtolF6R7Wmcu0crh5zlxUMNW9TMuc7X9PXeoyeEZNbd4VTa6vZFohKZMSqDzA006EpJDPPGKaG1NCapwF1j3zYNlJ4RTTlNCOR4lf6kVIUTmTUY9cMfW1WwZbFgpyU3rYo+k9Z+uStJOSRKma71lzUbb/WO/LnNTmGGttRCGN+JxkJbJ/RMjzeozVLDgE4Ca4/9QB/ow3RPnf8Ay4fAdp3ALlp1CiUhjmxozgCJBsP+WxpyNkXu4m9DkkRlOWPhRLWekNFowlEiW3/hw+s7iRcFkKz06pEWbaO0QG6x1ohH5suC4ItRGC4tfeRwBGRGtSNh4ADYABiTlJWpI8xqeIXzbj5fl39zhoVVRaTFaCS+I8y6xLjtJJwC9h0dqNlDgiGy9x6z35udKXIZD6rn0TqAUZlt4/mvF/yN+AfU69yvHLlarUc75Y9DTo9NyLnl1ZFFozH9trXSwmAZbjko6fQGRhJ7GOHwloEtrXtk5p3KcKQBZ4Wzh5Wa51xl5kYms9EiJmC6X/biEDg2MOqf1Bqz1Jo74Li2KwsdjJ109oOY2ia9WIXPHobXNsuAc34HAOZ+04HaJFba9b2mjBboE94M8uEj91KKMfWa3z/Z7RoxHQ0l0En+2+GYgnqY62DLeSqrSbQqJV8ERunbFYXthltgsImCRc4nV3rfGSkso5c4uDw9jPwmqdrCueDSmGcwR3ZmUhfrwuku5jSCJzkZEHuy3FTRWwgPUkotAhxBJ7GnePDUumGzdd63qQM9YyTIlTRqldA61EjOhZmG7rwz+k+M1dUSvXtupMKz/wByGekYd47TeRG1OAgjMkOapt09dnVb+pop1dtPle3o+hoqHEESQYQbWo+slqITA0ADJZfQuqgwOjEdZ5kJ5NF109y1K4V6UZuKecC1mqd8k8Yx+/cclCSkmJVJjEUkKSWBmHYEYvUIeiZEmuse9DJTOKchDNAA2lG4yO/163KRxUNIvGE9k5T2TvlyVkXhk4gyLjdMnjPhq4II0RkMye7rfht6777+yMN5TWIjgQXWGn3Ic2zGpz+0e7cpaPR2sEmtA3BWuaXQefTYBseK7+mxsIfE6USJy7Le9Mygidp5MR/xPNo8J3DgApy9NaUHJsOUMBMUmlNNIkcdaVeI7ZG5w7Lvodik0R0eLD00YdYHqM1Yi2eRlzXS2lQ4ZDo0wzMgTA3yyWhgua9tpjg5pvBaZgz2hUX3SjHlXc5mpoqdqnjcdr54Xp1BEhynKe/7j6pMBBu9DXL6hYsDJg1EgY+f2wRTQIdJMlNIQxUlLpT4kLonOtMmDZcA8XZEOF4vwUVpMpxnKLzF4CVcZLElkytZaMw3TLJwXa2zfCO9vbZwtAalQ0mhx6MJuBLMojTbhn9QwOw3r0YqHoACSJtJuNkynvGB4hba9b2n7mK7h8Zbw2MVQq7aSLTQDiTIkEiW0G++7C/JXlGiNeOrK+8iezUeFwnmgrPR2C89joicIkMCyfzwSZD9JAWXp0GNQ4pa8zINzgcRk4A6w4G8ZroQsUllM5NunnW/iRt4dFEhL6DC+eN+aOFV9p4bhfhI3cPXBZurdLHNFkkkTJkZOxkcCJYjFbnRYtis6UTle0TljdPAAD/Khfb4dbkZ3sXUCEGgAXACQ4KRPJMV50rBKEoihKABKZKaSQzCkI2iSFrkRXWPeZHLkE05UZTQIMlAU00BemTRIHJiVE0orSkMcBIprSElAwrae0ok4KYyZ5Fkl3ZAJM9QEyvNYFdUijxnxIDjDDnF3R4skTcC3CcswtNpLWn9lh1Wz3hngTy1rORGzuWiutNfF3PM8U1nNYoQfl7/ADN5o57RIMaTKSBAiYWsYbjvy4rYhoIm0gg3iV43rwSkUKeC66i0kpNCIEN1qHnCde0/lzHBZrdCutfsVUcRxtZ7/wAfb2Pbwz1nz808lQaO6b0elybPoov4bjKZ+U4FaJzVz5wcXho6kLFNZRGShJTlJQLRkikmSGDNDEfkASdQRFc0ZpLXAG+f3lxQhjmkAGTgW7TKU9UwuasKrgxv6rJn4gS143HPcZhCwEGTQC0i9py1kG8DHcZHBHR4nVkfdJbPWBh4y4KeZQeYshKEbI4ksowdMqZ4j9Exrus+zDLpdYEyBJF206l7RVNAbR4LITcGiU83HFzjtJvVJUdFtRbRHYE/1GYEuBdzWlT1Golakn2PN62uNVrhF5EUBTkoSVmMQxQFOSmQAKSSdLAzAhyMPXOCpAV1j3rDJUbikk9ikMQcgKeUkLimNMYJJ0JTHkNpScmkmKBiBXJW9OEGGXDtHqt/MczsGPBdJWX0mpFqMGjBjZfqdee6yrK480jHxDUOmhyXV7IqhtJJvJJxJzJRSQNKIuWw8cC5pUb4QIvRON6ElAHHHoeY8itBUGnVIopDIs40LU49cDY7PiqshRRGA4qE64zWJIsrtnW8xeD2OotIqPTBOE8Ws4ZucOBVq4SXz+yivDmmEXW5izZnbmcA2V5Oxe11JQqfCo8N1KDYzpTcxt0VgyByeZYy3XrlamhVb56+51qOIRltPZ/p/H93LNAjo1IZEE2Getpuc05gtxBTELI0dKMkyMqKIDiDI9x3qUqGI5RLUcznEYNE9c5jFCxlkS4lSucuiraPbeBkOseGA5ptkLZxqg5vsXdU0exDE8Ted5y4LtmhSKqPHzm5ycn1YppiU00JKCIihJTkoSUAMUkxKSQzziLTIbe09o3keC44ukMBuDi47AfEyCxVrWkSvSLTR7s7E+M2vyxS/X7GojaVt9yGTvIHguOLpTFPZaxvMnxVECimrFTBdjLPiOpl/l7YO6PWsd+MQgfL1fBc3SOxtunrtGfNRTTzU1FLoZZWzk8yk3+Z2Q6yitwiP4mfiuqBX0ZuJD94H0kqoFNNJwi+qLIaq6Hlm/c1dE0jYbngsOvFvPFXMNwcJtIIOYM154VPQ6U+GZscRsyO8ZqmWnT8p09PxmcdrVleq6/b9jcx4gY1z3YNBcdwE1gnvc4lzu04lx3m+W5W9ZV2YkGxZkXEBxxFkTJlnOYHeqRxTqg45yV8T1cb3FQeUv3Yc0jNBPyRDZ6krTlCxw3oSc1IwG9RF/JADtfjcUmwy5wDWkucQA0Xkk4ADNDamrPRyvzQo7Y1kOaJhwstc6RHuEkWTfjPAlJ5xsB6loBoSKKBHjgGkEXNxEEHIa36zlgMydsVV1DXsGmQhEgPDhmM2nURiCrK0vN3yslN+J1IFdWVTQ4ptXsiZRGXO4/ENhVNHMWB/XbbZ+MwYfnZiN+G1aqaFygpNGmjV2U9OnoZhxDm2mkOBzF644xVzTahaSXwT0T8TITY4/MzDiJFUlLDmGUZvRk3B4vhuP5vdOwqxNM7um19duz2fowWGa0FSQJMtHF1/AYetqoYEB1sNl2rp7MyDumtawAAAZXKMn2M3FrsRVa77/3+9gkxQl6a0oHBEUxTTTEoGKaAlM56iiRw0FziAACSTgALySjAEk0l5rWGlsd0R5hPsQ59VpbMyFwJvxOPFJbVobMdUalpZnnwTjFJJd4zBFJqZJAEgRJJIAdM1JJADpNTpIAdRvxSSQCAejbgdySSRIONluK53pJJCGGCNuB3Jkk2M0XskiuFYloJDTDcSASAZObKYzxPMr3ZMkuLxLzx+hEdOmSXOEIqGMwEEEAg4g3g8EkkAZTRwypEVoua1xstybuGAWoieSSSsn1NOq6x/wBUc7ikCkkl2Mwc0DikkkByRSqLS95FEiXn3RwtBJJXU/8AJH6onV54/U8yJSSSXcOs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7418" name="Picture 10" descr="https://encrypted-tbn3.gstatic.com/images?q=tbn:ANd9GcRjtmY9k-E8T8kq-jPXdGTmdkCpM23QNzKyfK6e3UZhRpibJL4-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132856"/>
            <a:ext cx="367240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4392488" cy="39052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780928"/>
            <a:ext cx="3960440" cy="29854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ABC Primary School</a:t>
            </a:r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Smith John</a:t>
            </a:r>
          </a:p>
          <a:p>
            <a:pPr algn="ctr"/>
            <a:r>
              <a:rPr lang="en-US" sz="1400" dirty="0" smtClean="0"/>
              <a:t>Student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sz="1400" dirty="0" smtClean="0"/>
              <a:t>Address:  </a:t>
            </a:r>
            <a:endParaRPr lang="en-US" sz="1100" dirty="0" smtClean="0"/>
          </a:p>
          <a:p>
            <a:r>
              <a:rPr lang="en-US" sz="1400" dirty="0" smtClean="0"/>
              <a:t>Tel:  </a:t>
            </a:r>
          </a:p>
          <a:p>
            <a:r>
              <a:rPr lang="en-US" sz="1400" dirty="0" smtClean="0"/>
              <a:t>Mob:  </a:t>
            </a:r>
          </a:p>
          <a:p>
            <a:r>
              <a:rPr lang="en-US" sz="1400" dirty="0" smtClean="0"/>
              <a:t>Email:   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4644008" y="2780928"/>
            <a:ext cx="4104456" cy="301621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AU" altLang="ja-JP" sz="3600" dirty="0" smtClean="0"/>
              <a:t>ABC </a:t>
            </a:r>
            <a:r>
              <a:rPr lang="ja-JP" altLang="en-US" sz="3600" dirty="0" smtClean="0"/>
              <a:t>小学校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ja-JP" altLang="en-US" dirty="0" smtClean="0"/>
              <a:t>スミス　ジョン</a:t>
            </a:r>
            <a:endParaRPr lang="en-US" dirty="0" smtClean="0"/>
          </a:p>
          <a:p>
            <a:pPr algn="ctr"/>
            <a:r>
              <a:rPr lang="ja-JP" altLang="en-US" sz="1400" dirty="0" smtClean="0"/>
              <a:t>せいと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endParaRPr lang="en-US" sz="1400" dirty="0" smtClean="0"/>
          </a:p>
          <a:p>
            <a:r>
              <a:rPr lang="en-US" sz="1400" dirty="0" smtClean="0"/>
              <a:t>Address: </a:t>
            </a:r>
          </a:p>
          <a:p>
            <a:r>
              <a:rPr lang="en-US" sz="1400" dirty="0" smtClean="0"/>
              <a:t>Tel:  </a:t>
            </a:r>
          </a:p>
          <a:p>
            <a:r>
              <a:rPr lang="en-US" sz="1400" dirty="0" smtClean="0"/>
              <a:t>Mob:  </a:t>
            </a:r>
          </a:p>
          <a:p>
            <a:r>
              <a:rPr lang="en-US" sz="1400" dirty="0" smtClean="0"/>
              <a:t>Email:  </a:t>
            </a:r>
            <a:r>
              <a:rPr lang="en-US" sz="2000" dirty="0" smtClean="0"/>
              <a:t> 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98072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Task 2:</a:t>
            </a:r>
            <a:r>
              <a:rPr lang="en-US" sz="1600" dirty="0" smtClean="0"/>
              <a:t>  Create your </a:t>
            </a:r>
            <a:r>
              <a:rPr lang="en-US" sz="1600" dirty="0" err="1" smtClean="0"/>
              <a:t>meishi</a:t>
            </a:r>
            <a:r>
              <a:rPr lang="en-US" sz="1600" dirty="0" smtClean="0"/>
              <a:t> using template</a:t>
            </a:r>
          </a:p>
          <a:p>
            <a:r>
              <a:rPr lang="en-US" sz="1600" dirty="0" smtClean="0"/>
              <a:t>Write your name in Japanese, fill-in mobile and email details</a:t>
            </a:r>
          </a:p>
          <a:p>
            <a:r>
              <a:rPr lang="en-US" sz="1600" dirty="0" smtClean="0"/>
              <a:t>Keep in your Japanese text books.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Task 3:  </a:t>
            </a:r>
            <a:r>
              <a:rPr lang="en-US" sz="1600" dirty="0" smtClean="0"/>
              <a:t>Finish decorating your Japanese name tags which will be laminated.</a:t>
            </a:r>
            <a:endParaRPr lang="en-A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268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HGP明朝E</vt:lpstr>
      <vt:lpstr>MS PGothic</vt:lpstr>
      <vt:lpstr>Arial</vt:lpstr>
      <vt:lpstr>Calibri</vt:lpstr>
      <vt:lpstr>Chiller</vt:lpstr>
      <vt:lpstr>Constantia</vt:lpstr>
      <vt:lpstr>Wingdings 2</vt:lpstr>
      <vt:lpstr>Flow</vt:lpstr>
      <vt:lpstr>めいし　（名刺）</vt:lpstr>
      <vt:lpstr>PowerPoint Presentation</vt:lpstr>
      <vt:lpstr>めいし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Inge Foley</cp:lastModifiedBy>
  <cp:revision>41</cp:revision>
  <dcterms:created xsi:type="dcterms:W3CDTF">2013-05-24T05:27:18Z</dcterms:created>
  <dcterms:modified xsi:type="dcterms:W3CDTF">2014-08-28T03:46:59Z</dcterms:modified>
</cp:coreProperties>
</file>