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75" r:id="rId2"/>
    <p:sldId id="277" r:id="rId3"/>
    <p:sldId id="279" r:id="rId4"/>
    <p:sldId id="287" r:id="rId5"/>
    <p:sldId id="281" r:id="rId6"/>
    <p:sldId id="316" r:id="rId7"/>
    <p:sldId id="297" r:id="rId8"/>
    <p:sldId id="339" r:id="rId9"/>
    <p:sldId id="340" r:id="rId10"/>
    <p:sldId id="342" r:id="rId11"/>
    <p:sldId id="344" r:id="rId12"/>
    <p:sldId id="336" r:id="rId13"/>
    <p:sldId id="337" r:id="rId14"/>
    <p:sldId id="338" r:id="rId15"/>
    <p:sldId id="335" r:id="rId16"/>
    <p:sldId id="32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5DEFA-E99D-44D3-B291-38159DD9C018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82B8-A6F4-4CDC-902A-0A2EC277C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95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29681EE-2CC6-481A-A160-A462741CA6D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F3912C-B242-4326-A7CE-DC8D4CC40C0A}" type="slidenum">
              <a:rPr lang="en-AU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0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797" y="1673550"/>
            <a:ext cx="7166919" cy="231986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Let’s</a:t>
            </a:r>
            <a:br>
              <a:rPr lang="en-US" altLang="ja-JP" dirty="0" smtClean="0"/>
            </a:br>
            <a:r>
              <a:rPr lang="ja-JP" altLang="en-US" dirty="0" smtClean="0"/>
              <a:t>～ま</a:t>
            </a:r>
            <a:r>
              <a:rPr lang="ja-JP" altLang="en-US" dirty="0"/>
              <a:t>し</a:t>
            </a:r>
            <a:r>
              <a:rPr lang="ja-JP" altLang="en-US" dirty="0" smtClean="0"/>
              <a:t>ょ</a:t>
            </a:r>
            <a:r>
              <a:rPr lang="ja-JP" altLang="en-US" dirty="0"/>
              <a:t>う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769643" y="190527"/>
            <a:ext cx="4119073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Genki</a:t>
            </a:r>
            <a:r>
              <a:rPr lang="en-US" sz="2800" dirty="0" smtClean="0"/>
              <a:t> Textbook </a:t>
            </a:r>
            <a:r>
              <a:rPr lang="en-US" sz="2800" dirty="0" err="1" smtClean="0"/>
              <a:t>pg</a:t>
            </a:r>
            <a:r>
              <a:rPr lang="en-US" sz="2800" dirty="0" smtClean="0"/>
              <a:t> 142 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07" y="2196268"/>
            <a:ext cx="2906660" cy="44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ま</a:t>
            </a:r>
            <a:r>
              <a:rPr lang="ja-JP" altLang="en-US" dirty="0"/>
              <a:t>ち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5417981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 smtClean="0"/>
              <a:t>まち</a:t>
            </a:r>
            <a:r>
              <a:rPr lang="ja-JP" altLang="en-US" dirty="0" smtClean="0">
                <a:solidFill>
                  <a:srgbClr val="FF0000"/>
                </a:solidFill>
              </a:rPr>
              <a:t>ま</a:t>
            </a:r>
            <a:r>
              <a:rPr lang="ja-JP" altLang="en-US" dirty="0">
                <a:solidFill>
                  <a:srgbClr val="FF0000"/>
                </a:solidFill>
              </a:rPr>
              <a:t>し</a:t>
            </a:r>
            <a:r>
              <a:rPr lang="ja-JP" altLang="en-US" dirty="0" smtClean="0">
                <a:solidFill>
                  <a:srgbClr val="FF0000"/>
                </a:solidFill>
              </a:rPr>
              <a:t>ょう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5" y="950147"/>
            <a:ext cx="2657108" cy="25789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6085" y="2375055"/>
            <a:ext cx="129051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かぞ</a:t>
            </a:r>
            <a:r>
              <a:rPr lang="ja-JP" altLang="en-US" sz="2400" dirty="0">
                <a:solidFill>
                  <a:prstClr val="black"/>
                </a:solidFill>
              </a:rPr>
              <a:t>く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41" y="222621"/>
            <a:ext cx="2206158" cy="20950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08591" y="5417981"/>
            <a:ext cx="18216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おねえさん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7" y="3694498"/>
            <a:ext cx="2527775" cy="17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か</a:t>
            </a:r>
            <a:r>
              <a:rPr lang="ja-JP" altLang="en-US" dirty="0"/>
              <a:t>い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5417981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 smtClean="0"/>
              <a:t>かい</a:t>
            </a:r>
            <a:r>
              <a:rPr lang="ja-JP" altLang="en-US" dirty="0" smtClean="0">
                <a:solidFill>
                  <a:srgbClr val="FF0000"/>
                </a:solidFill>
              </a:rPr>
              <a:t>ま</a:t>
            </a:r>
            <a:r>
              <a:rPr lang="ja-JP" altLang="en-US" dirty="0">
                <a:solidFill>
                  <a:srgbClr val="FF0000"/>
                </a:solidFill>
              </a:rPr>
              <a:t>し</a:t>
            </a:r>
            <a:r>
              <a:rPr lang="ja-JP" altLang="en-US" dirty="0" smtClean="0">
                <a:solidFill>
                  <a:srgbClr val="FF0000"/>
                </a:solidFill>
              </a:rPr>
              <a:t>ょう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3" y="802808"/>
            <a:ext cx="3551750" cy="24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18" y="258844"/>
            <a:ext cx="1717474" cy="242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9210" y="2457887"/>
            <a:ext cx="114589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ざっし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6" y="3358405"/>
            <a:ext cx="1516056" cy="2307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9570" y="5665809"/>
            <a:ext cx="141129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おみや</a:t>
            </a:r>
            <a:r>
              <a:rPr lang="ja-JP" altLang="en-US" sz="2400" dirty="0">
                <a:solidFill>
                  <a:prstClr val="black"/>
                </a:solidFill>
              </a:rPr>
              <a:t>げ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3" name="Picture 14" descr="腕時計　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02" y="3583332"/>
            <a:ext cx="612991" cy="18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59451" y="5665809"/>
            <a:ext cx="141129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とけ</a:t>
            </a:r>
            <a:r>
              <a:rPr lang="ja-JP" altLang="en-US" sz="2400" dirty="0">
                <a:solidFill>
                  <a:prstClr val="black"/>
                </a:solidFill>
              </a:rPr>
              <a:t>い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およぎます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1520" y="5554593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およ</a:t>
            </a:r>
            <a:r>
              <a:rPr lang="ja-JP" altLang="en-US" sz="4200" dirty="0">
                <a:solidFill>
                  <a:prstClr val="black"/>
                </a:solidFill>
              </a:rPr>
              <a:t>ぎ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1370" y="1573679"/>
            <a:ext cx="1832636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プールで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05" y="2312834"/>
            <a:ext cx="1588411" cy="15884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1878" y="3824141"/>
            <a:ext cx="1126537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うちで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59" y="4521366"/>
            <a:ext cx="2600325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51878" y="6102418"/>
            <a:ext cx="1261226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うみで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2408"/>
            <a:ext cx="4651675" cy="257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3" y="202079"/>
            <a:ext cx="33432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70" y="4589092"/>
            <a:ext cx="2781300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58" y="2115088"/>
            <a:ext cx="2143125" cy="2143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のります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1520" y="5554593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の</a:t>
            </a:r>
            <a:r>
              <a:rPr lang="ja-JP" altLang="en-US" sz="4200" dirty="0">
                <a:solidFill>
                  <a:prstClr val="black"/>
                </a:solidFill>
              </a:rPr>
              <a:t>り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5323" y="1573679"/>
            <a:ext cx="2138683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しんかんせん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1878" y="3824141"/>
            <a:ext cx="1126537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バ</a:t>
            </a:r>
            <a:r>
              <a:rPr lang="ja-JP" altLang="en-US" sz="2400" dirty="0" smtClean="0">
                <a:solidFill>
                  <a:prstClr val="black"/>
                </a:solidFill>
              </a:rPr>
              <a:t>ス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5522" y="6119757"/>
            <a:ext cx="1728484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じてんしゃ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7" y="281719"/>
            <a:ext cx="2894020" cy="3858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60" y="113629"/>
            <a:ext cx="3467100" cy="1314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986" y="45890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＊に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335" y="4399068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でかけます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456335" y="5511864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でかけ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01" y="70900"/>
            <a:ext cx="3969359" cy="39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5610" y="0"/>
            <a:ext cx="7772400" cy="1609344"/>
          </a:xfrm>
        </p:spPr>
        <p:txBody>
          <a:bodyPr/>
          <a:lstStyle/>
          <a:p>
            <a:r>
              <a:rPr lang="en-US" altLang="ja-JP" dirty="0" err="1" smtClean="0"/>
              <a:t>Let’S</a:t>
            </a:r>
            <a:r>
              <a:rPr lang="ja-JP" altLang="en-US" dirty="0" smtClean="0"/>
              <a:t>　～ましょうか </a:t>
            </a:r>
            <a:endParaRPr lang="en-AU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2016"/>
              </p:ext>
            </p:extLst>
          </p:nvPr>
        </p:nvGraphicFramePr>
        <p:xfrm>
          <a:off x="696334" y="1306997"/>
          <a:ext cx="7379442" cy="1554480"/>
        </p:xfrm>
        <a:graphic>
          <a:graphicData uri="http://schemas.openxmlformats.org/drawingml/2006/table">
            <a:tbl>
              <a:tblPr firstRow="1" bandRow="1"/>
              <a:tblGrid>
                <a:gridCol w="1016965"/>
                <a:gridCol w="2172683"/>
                <a:gridCol w="41897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800" dirty="0" smtClean="0"/>
                        <a:t>Q:</a:t>
                      </a:r>
                    </a:p>
                  </a:txBody>
                  <a:tcPr>
                    <a:lnL w="12700" cmpd="sng">
                      <a:solidFill>
                        <a:srgbClr val="EB9C5A"/>
                      </a:solidFill>
                    </a:lnL>
                    <a:lnR w="12700" cmpd="sng">
                      <a:solidFill>
                        <a:srgbClr val="EB9C5A"/>
                      </a:solidFill>
                    </a:lnR>
                    <a:lnT w="12700" cmpd="sng">
                      <a:solidFill>
                        <a:srgbClr val="EB9C5A"/>
                      </a:solidFill>
                    </a:lnT>
                    <a:lnB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E4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2800" dirty="0" smtClean="0"/>
                        <a:t>THING </a:t>
                      </a:r>
                      <a:r>
                        <a:rPr lang="ja-JP" altLang="en-US" sz="2800" dirty="0" smtClean="0"/>
                        <a:t>を　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B9C5A"/>
                      </a:solidFill>
                    </a:lnR>
                    <a:lnT w="12700" cmpd="sng">
                      <a:solidFill>
                        <a:srgbClr val="EB9C5A"/>
                      </a:solidFill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E4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VERB</a:t>
                      </a:r>
                      <a:r>
                        <a:rPr lang="ja-JP" altLang="en-US" sz="2800" dirty="0" smtClean="0">
                          <a:solidFill>
                            <a:schemeClr val="dk1"/>
                          </a:solidFill>
                        </a:rPr>
                        <a:t>ましょうか？</a:t>
                      </a:r>
                      <a:endParaRPr lang="en-US" altLang="ja-JP" sz="2800" dirty="0" smtClean="0"/>
                    </a:p>
                  </a:txBody>
                  <a:tcPr>
                    <a:lnL w="12700" cmpd="sng">
                      <a:solidFill>
                        <a:srgbClr val="EB9C5A"/>
                      </a:solidFill>
                    </a:lnL>
                    <a:lnR w="12700" cmpd="sng">
                      <a:solidFill>
                        <a:srgbClr val="EB9C5A"/>
                      </a:solidFill>
                    </a:lnR>
                    <a:lnT w="12700" cmpd="sng">
                      <a:solidFill>
                        <a:srgbClr val="EB9C5A"/>
                      </a:solidFill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E40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dirty="0" smtClean="0"/>
                        <a:t>A1:</a:t>
                      </a:r>
                    </a:p>
                  </a:txBody>
                  <a:tcPr>
                    <a:lnL w="12700" cmpd="sng">
                      <a:solidFill>
                        <a:srgbClr val="EB9C5A"/>
                      </a:solidFill>
                    </a:lnL>
                    <a:lnR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はい、そう　しましょう。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B9C5A"/>
                      </a:solidFill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dirty="0" smtClean="0"/>
                        <a:t>A2:</a:t>
                      </a:r>
                    </a:p>
                  </a:txBody>
                  <a:tcPr>
                    <a:lnL w="12700" cmpd="sng">
                      <a:solidFill>
                        <a:srgbClr val="EB9C5A"/>
                      </a:solidFill>
                    </a:lnL>
                    <a:lnR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それは、ちょっと</a:t>
                      </a:r>
                      <a:r>
                        <a:rPr lang="en-US" altLang="ja-JP" sz="2800" dirty="0" smtClean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B9C5A"/>
                      </a:solidFill>
                    </a:lnR>
                    <a:lnT w="12700" cap="flat" cmpd="sng" algn="ctr">
                      <a:solidFill>
                        <a:srgbClr val="EB9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B9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1110"/>
            <a:ext cx="1981200" cy="2200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1486" y="3593111"/>
            <a:ext cx="11079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えいが</a:t>
            </a:r>
            <a:endParaRPr lang="en-AU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97" y="4132560"/>
            <a:ext cx="2257425" cy="2028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49307" y="3730277"/>
            <a:ext cx="17235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パーティ</a:t>
            </a:r>
            <a:r>
              <a:rPr lang="ja-JP" altLang="en-US" sz="2400" dirty="0" smtClean="0"/>
              <a:t>ー</a:t>
            </a:r>
            <a:endParaRPr lang="en-AU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4414257"/>
            <a:ext cx="2600325" cy="1752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0347" y="4044925"/>
            <a:ext cx="80021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うみ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642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704883"/>
            <a:ext cx="1800200" cy="2552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834" y="277448"/>
            <a:ext cx="5561758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Genki</a:t>
            </a:r>
            <a:r>
              <a:rPr lang="en-US" sz="2800" dirty="0" smtClean="0"/>
              <a:t> Textbook </a:t>
            </a:r>
            <a:r>
              <a:rPr lang="en-US" sz="2800" dirty="0" err="1" smtClean="0"/>
              <a:t>pg</a:t>
            </a:r>
            <a:r>
              <a:rPr lang="en-US" sz="2800" dirty="0" smtClean="0"/>
              <a:t> </a:t>
            </a:r>
            <a:r>
              <a:rPr lang="en-US" altLang="ja-JP" sz="2800" dirty="0" smtClean="0"/>
              <a:t>142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#V (A-B)</a:t>
            </a:r>
          </a:p>
          <a:p>
            <a:r>
              <a:rPr lang="en-US" sz="2800" dirty="0"/>
              <a:t>Dialogue </a:t>
            </a:r>
            <a:r>
              <a:rPr lang="en-US" sz="2800" dirty="0" err="1"/>
              <a:t>pg</a:t>
            </a:r>
            <a:r>
              <a:rPr lang="en-US" sz="2800" dirty="0"/>
              <a:t> 128 #I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True or False </a:t>
            </a:r>
            <a:r>
              <a:rPr lang="ja-JP" altLang="en-US" sz="2800" dirty="0">
                <a:solidFill>
                  <a:srgbClr val="00B050"/>
                </a:solidFill>
              </a:rPr>
              <a:t>まる・ばつ</a:t>
            </a:r>
            <a:endParaRPr lang="en-US" sz="2800" dirty="0">
              <a:solidFill>
                <a:srgbClr val="00B050"/>
              </a:solidFill>
            </a:endParaRPr>
          </a:p>
          <a:p>
            <a:pPr marL="800100" lvl="1" indent="-342900"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The weather is </a:t>
            </a:r>
            <a:r>
              <a:rPr lang="en-US" sz="2800" dirty="0" smtClean="0">
                <a:solidFill>
                  <a:srgbClr val="00B050"/>
                </a:solidFill>
              </a:rPr>
              <a:t>good.</a:t>
            </a:r>
            <a:endParaRPr lang="en-US" sz="2800" dirty="0">
              <a:solidFill>
                <a:srgbClr val="00B050"/>
              </a:solidFill>
            </a:endParaRPr>
          </a:p>
          <a:p>
            <a:pPr marL="800100" lvl="1" indent="-342900"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The </a:t>
            </a:r>
            <a:r>
              <a:rPr lang="en-US" sz="2800" dirty="0" smtClean="0">
                <a:solidFill>
                  <a:srgbClr val="00B050"/>
                </a:solidFill>
              </a:rPr>
              <a:t>beach is cold.</a:t>
            </a:r>
          </a:p>
          <a:p>
            <a:pPr marL="800100" lvl="1" indent="-3429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Ken wants to go for a swim.</a:t>
            </a:r>
          </a:p>
          <a:p>
            <a:pPr marL="800100" lvl="1" indent="-3429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Robert likes playing cricket.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1" y="4014221"/>
            <a:ext cx="1833675" cy="259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2835" y="4620361"/>
            <a:ext cx="533575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Workbook </a:t>
            </a:r>
            <a:r>
              <a:rPr lang="en-US" sz="2800" dirty="0" err="1" smtClean="0"/>
              <a:t>pg</a:t>
            </a:r>
            <a:r>
              <a:rPr lang="en-US" sz="2800" dirty="0" smtClean="0"/>
              <a:t> 51 #I and II </a:t>
            </a:r>
          </a:p>
          <a:p>
            <a:r>
              <a:rPr lang="en-US" sz="2800" dirty="0" smtClean="0"/>
              <a:t>Workbook </a:t>
            </a:r>
            <a:r>
              <a:rPr lang="en-US" sz="2800" dirty="0" err="1" smtClean="0"/>
              <a:t>pg</a:t>
            </a:r>
            <a:r>
              <a:rPr lang="en-US" sz="2800" dirty="0" smtClean="0"/>
              <a:t> 53 #I and II</a:t>
            </a:r>
          </a:p>
          <a:p>
            <a:r>
              <a:rPr lang="en-US" sz="2800" dirty="0" smtClean="0"/>
              <a:t>Workbook </a:t>
            </a:r>
            <a:r>
              <a:rPr lang="en-US" sz="2800" dirty="0" err="1" smtClean="0"/>
              <a:t>pg</a:t>
            </a:r>
            <a:r>
              <a:rPr lang="en-US" sz="2800" dirty="0" smtClean="0"/>
              <a:t> 52 #B (Listening)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039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た</a:t>
            </a:r>
            <a:r>
              <a:rPr lang="ja-JP" altLang="en-US" dirty="0"/>
              <a:t>べ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pic>
        <p:nvPicPr>
          <p:cNvPr id="8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2" y="34036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51520" y="5597322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た</a:t>
            </a:r>
            <a:r>
              <a:rPr lang="ja-JP" altLang="en-US" sz="4200" dirty="0">
                <a:solidFill>
                  <a:prstClr val="black"/>
                </a:solidFill>
              </a:rPr>
              <a:t>べ</a:t>
            </a:r>
            <a:r>
              <a:rPr lang="ja-JP" altLang="en-US" sz="4200" dirty="0" smtClean="0">
                <a:solidFill>
                  <a:srgbClr val="FF0000"/>
                </a:solidFill>
              </a:rPr>
              <a:t>ましょう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0" y="4695000"/>
            <a:ext cx="2648767" cy="1469582"/>
          </a:xfrm>
          <a:prstGeom prst="rect">
            <a:avLst/>
          </a:prstGeom>
        </p:spPr>
      </p:pic>
      <p:pic>
        <p:nvPicPr>
          <p:cNvPr id="13" name="Picture 2" descr="https://encrypted-tbn2.gstatic.com/images?q=tbn:ANd9GcScTjWQ5N6oW_7axIRih7RLmFZnsypxRWvJ4INU4K8QnOskTn-5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9" y="2299466"/>
            <a:ext cx="1993726" cy="14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86699" y="5972548"/>
            <a:ext cx="1815091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ばんごはん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9010" y="3513183"/>
            <a:ext cx="1413651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うど</a:t>
            </a:r>
            <a:r>
              <a:rPr lang="ja-JP" altLang="en-US" sz="2400" dirty="0">
                <a:solidFill>
                  <a:prstClr val="black"/>
                </a:solidFill>
              </a:rPr>
              <a:t>ん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59" y="243105"/>
            <a:ext cx="1929700" cy="12852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64316" y="1352742"/>
            <a:ext cx="1413651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ラーメン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の</a:t>
            </a:r>
            <a:r>
              <a:rPr lang="ja-JP" altLang="en-US" dirty="0"/>
              <a:t>み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6726" y="5571685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のみ</a:t>
            </a:r>
            <a:r>
              <a:rPr lang="ja-JP" altLang="en-US" sz="4200" dirty="0" smtClean="0">
                <a:solidFill>
                  <a:srgbClr val="FF0000"/>
                </a:solidFill>
              </a:rPr>
              <a:t>ましょう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1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7" y="820357"/>
            <a:ext cx="29527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6" y="194875"/>
            <a:ext cx="1669179" cy="12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67687" y="1395637"/>
            <a:ext cx="1413651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こうちゃ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87" y="4469617"/>
            <a:ext cx="1605701" cy="11020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97734" y="5568804"/>
            <a:ext cx="1145605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おさ</a:t>
            </a:r>
            <a:r>
              <a:rPr lang="ja-JP" altLang="en-US" sz="2400" dirty="0">
                <a:solidFill>
                  <a:prstClr val="black"/>
                </a:solidFill>
              </a:rPr>
              <a:t>け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98" y="2171399"/>
            <a:ext cx="918394" cy="12809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86690" y="3338242"/>
            <a:ext cx="1145605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ビール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88" y="2162434"/>
            <a:ext cx="1932806" cy="19328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き</a:t>
            </a:r>
            <a:r>
              <a:rPr lang="ja-JP" altLang="en-US" dirty="0"/>
              <a:t>き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1520" y="5552939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きき</a:t>
            </a:r>
            <a:r>
              <a:rPr lang="ja-JP" altLang="en-US" sz="4200" dirty="0" smtClean="0">
                <a:solidFill>
                  <a:srgbClr val="FF0000"/>
                </a:solidFill>
              </a:rPr>
              <a:t>ましょう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3644"/>
            <a:ext cx="2664296" cy="3981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56" y="4532050"/>
            <a:ext cx="1781269" cy="13359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00944" y="6002295"/>
            <a:ext cx="1145890" cy="4503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ラジオ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59" y="273465"/>
            <a:ext cx="1377066" cy="13467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10178" y="1762072"/>
            <a:ext cx="1436656" cy="511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おんがく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8430" y="3935196"/>
            <a:ext cx="1901151" cy="3803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ア</a:t>
            </a:r>
            <a:r>
              <a:rPr lang="ja-JP" altLang="en-US" sz="2400" dirty="0">
                <a:solidFill>
                  <a:prstClr val="black"/>
                </a:solidFill>
              </a:rPr>
              <a:t>イポッ</a:t>
            </a:r>
            <a:r>
              <a:rPr lang="ja-JP" altLang="en-US" sz="2400" dirty="0" smtClean="0">
                <a:solidFill>
                  <a:prstClr val="black"/>
                </a:solidFill>
              </a:rPr>
              <a:t>ド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437111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みます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580231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み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1" y="1412776"/>
            <a:ext cx="3527965" cy="29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39" y="170915"/>
            <a:ext cx="1789609" cy="1600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10" y="4614440"/>
            <a:ext cx="1565653" cy="10648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39208" y="5940271"/>
            <a:ext cx="1346255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テレビ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3281" y="1771747"/>
            <a:ext cx="167188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ニュース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57" y="2417892"/>
            <a:ext cx="2127939" cy="1418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38653" y="3933055"/>
            <a:ext cx="1330145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えいが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437111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します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581202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1" y="739092"/>
            <a:ext cx="3606758" cy="3606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13" y="4314481"/>
            <a:ext cx="1569077" cy="15690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13952" y="5941242"/>
            <a:ext cx="1131399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デート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52" y="205100"/>
            <a:ext cx="1348402" cy="1348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86716" y="1625338"/>
            <a:ext cx="173054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サッカー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18" y="2394483"/>
            <a:ext cx="1759469" cy="11966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03613" y="3617303"/>
            <a:ext cx="1296748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ヨガ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い</a:t>
            </a:r>
            <a:r>
              <a:rPr lang="ja-JP" altLang="en-US" dirty="0"/>
              <a:t>き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6" y="1556792"/>
            <a:ext cx="3820612" cy="276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51520" y="5554593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いき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70" y="123713"/>
            <a:ext cx="1627046" cy="162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38209" y="1635864"/>
            <a:ext cx="2463423" cy="6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ゆうびん</a:t>
            </a:r>
            <a:r>
              <a:rPr lang="ja-JP" altLang="en-US" sz="2400" dirty="0">
                <a:solidFill>
                  <a:prstClr val="black"/>
                </a:solidFill>
              </a:rPr>
              <a:t>きょく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05" y="2312834"/>
            <a:ext cx="1588411" cy="15884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76060" y="3809255"/>
            <a:ext cx="2486826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ともだちのうち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59" y="4521366"/>
            <a:ext cx="2600325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10083" y="6119757"/>
            <a:ext cx="915210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うみ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と</a:t>
            </a:r>
            <a:r>
              <a:rPr lang="ja-JP" altLang="en-US" dirty="0"/>
              <a:t>り</a:t>
            </a:r>
            <a:r>
              <a:rPr lang="ja-JP" altLang="en-US" dirty="0" smtClean="0"/>
              <a:t>ます</a:t>
            </a:r>
            <a:endParaRPr lang="en-AU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1520" y="5554593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200" dirty="0" smtClean="0">
                <a:solidFill>
                  <a:prstClr val="black"/>
                </a:solidFill>
              </a:rPr>
              <a:t>とり</a:t>
            </a:r>
            <a:r>
              <a:rPr lang="ja-JP" altLang="en-US" sz="4200" dirty="0" smtClean="0">
                <a:solidFill>
                  <a:srgbClr val="FF0000"/>
                </a:solidFill>
              </a:rPr>
              <a:t>ま</a:t>
            </a:r>
            <a:r>
              <a:rPr lang="ja-JP" altLang="en-US" sz="4200" dirty="0">
                <a:solidFill>
                  <a:srgbClr val="FF0000"/>
                </a:solidFill>
              </a:rPr>
              <a:t>し</a:t>
            </a:r>
            <a:r>
              <a:rPr lang="ja-JP" altLang="en-US" sz="4200" dirty="0" smtClean="0">
                <a:solidFill>
                  <a:srgbClr val="FF0000"/>
                </a:solidFill>
              </a:rPr>
              <a:t>ょ</a:t>
            </a:r>
            <a:r>
              <a:rPr lang="ja-JP" altLang="en-US" sz="4200" dirty="0">
                <a:solidFill>
                  <a:srgbClr val="FF0000"/>
                </a:solidFill>
              </a:rPr>
              <a:t>う</a:t>
            </a:r>
            <a:endParaRPr lang="en-AU" sz="4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0" y="128731"/>
            <a:ext cx="3334730" cy="4164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87" y="521294"/>
            <a:ext cx="1810383" cy="1810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6055088" y="2405539"/>
            <a:ext cx="1543866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しゃしん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93" y="3310601"/>
            <a:ext cx="2473616" cy="19952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72415" y="5262142"/>
            <a:ext cx="1126537" cy="632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ビデオ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41797"/>
            <a:ext cx="4108565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 smtClean="0"/>
              <a:t>あいます</a:t>
            </a:r>
            <a:endParaRPr lang="en-AU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5417981"/>
            <a:ext cx="4108565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 smtClean="0"/>
              <a:t>あい</a:t>
            </a:r>
            <a:r>
              <a:rPr lang="ja-JP" altLang="en-US" dirty="0" smtClean="0">
                <a:solidFill>
                  <a:srgbClr val="FF0000"/>
                </a:solidFill>
              </a:rPr>
              <a:t>ましょう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8583"/>
            <a:ext cx="3862431" cy="2935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999148" y="5913689"/>
            <a:ext cx="1824717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すずきさん</a:t>
            </a:r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74" y="266452"/>
            <a:ext cx="2239820" cy="1324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9" y="2177570"/>
            <a:ext cx="1306781" cy="1596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20" y="4476627"/>
            <a:ext cx="1490329" cy="14190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4228" y="1591146"/>
            <a:ext cx="1632101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ともだ</a:t>
            </a:r>
            <a:r>
              <a:rPr lang="ja-JP" altLang="en-US" sz="2400" dirty="0">
                <a:solidFill>
                  <a:prstClr val="black"/>
                </a:solidFill>
              </a:rPr>
              <a:t>ち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4228" y="3712794"/>
            <a:ext cx="182706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おかあさ</a:t>
            </a:r>
            <a:r>
              <a:rPr lang="ja-JP" altLang="en-US" sz="2400" dirty="0">
                <a:solidFill>
                  <a:prstClr val="black"/>
                </a:solidFill>
              </a:rPr>
              <a:t>ん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986" y="45890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＊に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377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HG明朝B</vt:lpstr>
      <vt:lpstr>Arial</vt:lpstr>
      <vt:lpstr>Calibri</vt:lpstr>
      <vt:lpstr>Century Gothic</vt:lpstr>
      <vt:lpstr>Rockwell</vt:lpstr>
      <vt:lpstr>Rockwell Condensed</vt:lpstr>
      <vt:lpstr>Wingdings</vt:lpstr>
      <vt:lpstr>Wood Type</vt:lpstr>
      <vt:lpstr>Let’s ～ましょう</vt:lpstr>
      <vt:lpstr>たべます</vt:lpstr>
      <vt:lpstr>のみます</vt:lpstr>
      <vt:lpstr>ききます</vt:lpstr>
      <vt:lpstr>みます</vt:lpstr>
      <vt:lpstr>します</vt:lpstr>
      <vt:lpstr>いきます</vt:lpstr>
      <vt:lpstr>とります</vt:lpstr>
      <vt:lpstr>あいます</vt:lpstr>
      <vt:lpstr>まちます</vt:lpstr>
      <vt:lpstr>かいます</vt:lpstr>
      <vt:lpstr>およぎます</vt:lpstr>
      <vt:lpstr>のります</vt:lpstr>
      <vt:lpstr>でかけます</vt:lpstr>
      <vt:lpstr>Let’S　～ましょうか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about daily activities using　 します and しません</dc:title>
  <dc:creator>Inge Foley</dc:creator>
  <cp:lastModifiedBy>Inge Foley</cp:lastModifiedBy>
  <cp:revision>37</cp:revision>
  <cp:lastPrinted>2014-10-07T10:03:45Z</cp:lastPrinted>
  <dcterms:created xsi:type="dcterms:W3CDTF">2014-06-30T01:34:04Z</dcterms:created>
  <dcterms:modified xsi:type="dcterms:W3CDTF">2017-08-13T06:31:55Z</dcterms:modified>
</cp:coreProperties>
</file>