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2" r:id="rId33"/>
    <p:sldId id="289" r:id="rId34"/>
    <p:sldId id="290" r:id="rId35"/>
    <p:sldId id="291" r:id="rId36"/>
    <p:sldId id="292" r:id="rId37"/>
    <p:sldId id="293" r:id="rId38"/>
    <p:sldId id="28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8" r:id="rId53"/>
    <p:sldId id="309" r:id="rId54"/>
    <p:sldId id="304" r:id="rId55"/>
    <p:sldId id="312" r:id="rId56"/>
    <p:sldId id="311" r:id="rId57"/>
    <p:sldId id="31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0" autoAdjust="0"/>
    <p:restoredTop sz="94660"/>
  </p:normalViewPr>
  <p:slideViewPr>
    <p:cSldViewPr>
      <p:cViewPr>
        <p:scale>
          <a:sx n="115" d="100"/>
          <a:sy n="115" d="100"/>
        </p:scale>
        <p:origin x="-15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C494C-16BF-4CB9-8AFE-9A3FDABD320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C5DD0D5D-B348-4064-B88F-C2126E260014}">
      <dgm:prSet phldrT="[Text]"/>
      <dgm:spPr/>
      <dgm:t>
        <a:bodyPr/>
        <a:lstStyle/>
        <a:p>
          <a:r>
            <a:rPr lang="ja-JP" altLang="en-US" dirty="0" smtClean="0"/>
            <a:t>あ</a:t>
          </a:r>
          <a:endParaRPr lang="en-AU" dirty="0"/>
        </a:p>
      </dgm:t>
    </dgm:pt>
    <dgm:pt modelId="{B3DA93F7-C614-4C2F-949D-CAF9C6EE5821}" type="parTrans" cxnId="{A59CE592-4474-4DF3-B53A-7B31D06EDBCD}">
      <dgm:prSet/>
      <dgm:spPr/>
      <dgm:t>
        <a:bodyPr/>
        <a:lstStyle/>
        <a:p>
          <a:endParaRPr lang="en-AU"/>
        </a:p>
      </dgm:t>
    </dgm:pt>
    <dgm:pt modelId="{4F4BCB7E-1F10-4054-961D-FEC588C93D2E}" type="sibTrans" cxnId="{A59CE592-4474-4DF3-B53A-7B31D06EDBCD}">
      <dgm:prSet/>
      <dgm:spPr/>
      <dgm:t>
        <a:bodyPr/>
        <a:lstStyle/>
        <a:p>
          <a:endParaRPr lang="en-AU"/>
        </a:p>
      </dgm:t>
    </dgm:pt>
    <dgm:pt modelId="{A456BCEE-DEEE-4112-B3EB-95F5D7512BC9}">
      <dgm:prSet phldrT="[Text]"/>
      <dgm:spPr/>
      <dgm:t>
        <a:bodyPr/>
        <a:lstStyle/>
        <a:p>
          <a:r>
            <a:rPr lang="ja-JP" altLang="en-US" dirty="0" smtClean="0"/>
            <a:t>い</a:t>
          </a:r>
          <a:endParaRPr lang="en-AU" dirty="0"/>
        </a:p>
      </dgm:t>
    </dgm:pt>
    <dgm:pt modelId="{785D5380-7173-4562-85FA-5CFCECE0D106}" type="parTrans" cxnId="{C2CE3CFA-B24D-4348-8832-904222330B19}">
      <dgm:prSet/>
      <dgm:spPr/>
      <dgm:t>
        <a:bodyPr/>
        <a:lstStyle/>
        <a:p>
          <a:endParaRPr lang="en-AU"/>
        </a:p>
      </dgm:t>
    </dgm:pt>
    <dgm:pt modelId="{F535900F-EB5E-4635-BD63-C8E3FF1D630D}" type="sibTrans" cxnId="{C2CE3CFA-B24D-4348-8832-904222330B19}">
      <dgm:prSet/>
      <dgm:spPr/>
      <dgm:t>
        <a:bodyPr/>
        <a:lstStyle/>
        <a:p>
          <a:endParaRPr lang="en-AU"/>
        </a:p>
      </dgm:t>
    </dgm:pt>
    <dgm:pt modelId="{D8B9DF03-89B4-4924-A95C-B877BA300BC9}">
      <dgm:prSet phldrT="[Text]"/>
      <dgm:spPr/>
      <dgm:t>
        <a:bodyPr/>
        <a:lstStyle/>
        <a:p>
          <a:r>
            <a:rPr lang="ja-JP" altLang="en-US" dirty="0" smtClean="0"/>
            <a:t>う</a:t>
          </a:r>
          <a:endParaRPr lang="en-AU" dirty="0"/>
        </a:p>
      </dgm:t>
    </dgm:pt>
    <dgm:pt modelId="{7B894917-F8E0-429A-B846-35535EE19A9F}" type="parTrans" cxnId="{0FCA3D3A-4A5C-43FB-B5B4-0F77A4AE320D}">
      <dgm:prSet/>
      <dgm:spPr/>
      <dgm:t>
        <a:bodyPr/>
        <a:lstStyle/>
        <a:p>
          <a:endParaRPr lang="en-AU"/>
        </a:p>
      </dgm:t>
    </dgm:pt>
    <dgm:pt modelId="{2C68C7A1-AE2D-4E51-837A-5C6DD0499FC5}" type="sibTrans" cxnId="{0FCA3D3A-4A5C-43FB-B5B4-0F77A4AE320D}">
      <dgm:prSet/>
      <dgm:spPr/>
      <dgm:t>
        <a:bodyPr/>
        <a:lstStyle/>
        <a:p>
          <a:endParaRPr lang="en-AU"/>
        </a:p>
      </dgm:t>
    </dgm:pt>
    <dgm:pt modelId="{DD6E0186-446B-4184-B522-B3189F951577}">
      <dgm:prSet phldrT="[Text]"/>
      <dgm:spPr/>
      <dgm:t>
        <a:bodyPr/>
        <a:lstStyle/>
        <a:p>
          <a:r>
            <a:rPr lang="ja-JP" altLang="en-US" dirty="0" smtClean="0"/>
            <a:t>え</a:t>
          </a:r>
          <a:endParaRPr lang="en-AU" dirty="0"/>
        </a:p>
      </dgm:t>
    </dgm:pt>
    <dgm:pt modelId="{0FBF3263-C22E-42AD-9838-7861DBB23065}" type="parTrans" cxnId="{AB4013F7-6C83-43C8-80DE-7277D4DF6158}">
      <dgm:prSet/>
      <dgm:spPr/>
      <dgm:t>
        <a:bodyPr/>
        <a:lstStyle/>
        <a:p>
          <a:endParaRPr lang="en-AU"/>
        </a:p>
      </dgm:t>
    </dgm:pt>
    <dgm:pt modelId="{C894052A-4D64-4CB8-9896-9107052C763A}" type="sibTrans" cxnId="{AB4013F7-6C83-43C8-80DE-7277D4DF6158}">
      <dgm:prSet/>
      <dgm:spPr/>
      <dgm:t>
        <a:bodyPr/>
        <a:lstStyle/>
        <a:p>
          <a:endParaRPr lang="en-AU"/>
        </a:p>
      </dgm:t>
    </dgm:pt>
    <dgm:pt modelId="{F5D2212C-19BF-4CFF-A570-18C3FFCD705C}">
      <dgm:prSet phldrT="[Text]"/>
      <dgm:spPr/>
      <dgm:t>
        <a:bodyPr/>
        <a:lstStyle/>
        <a:p>
          <a:r>
            <a:rPr lang="ja-JP" altLang="en-US" dirty="0" smtClean="0"/>
            <a:t>お</a:t>
          </a:r>
          <a:endParaRPr lang="en-AU" dirty="0"/>
        </a:p>
      </dgm:t>
    </dgm:pt>
    <dgm:pt modelId="{D6A79AAE-3562-426A-B9D4-AA90655DF7E7}" type="parTrans" cxnId="{88B4F3D6-DFD3-4986-BFA4-6882F6F5840D}">
      <dgm:prSet/>
      <dgm:spPr/>
      <dgm:t>
        <a:bodyPr/>
        <a:lstStyle/>
        <a:p>
          <a:endParaRPr lang="en-AU"/>
        </a:p>
      </dgm:t>
    </dgm:pt>
    <dgm:pt modelId="{6A0B7621-EF78-4D3D-B796-7FCBAD99D90A}" type="sibTrans" cxnId="{88B4F3D6-DFD3-4986-BFA4-6882F6F5840D}">
      <dgm:prSet/>
      <dgm:spPr/>
      <dgm:t>
        <a:bodyPr/>
        <a:lstStyle/>
        <a:p>
          <a:endParaRPr lang="en-AU"/>
        </a:p>
      </dgm:t>
    </dgm:pt>
    <dgm:pt modelId="{CAF2F04C-A79C-4CBE-9F5A-1DB53BFC5187}" type="pres">
      <dgm:prSet presAssocID="{FEDC494C-16BF-4CB9-8AFE-9A3FDABD32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9380E69-0C3F-4EF4-9D2D-0AA1916B26FA}" type="pres">
      <dgm:prSet presAssocID="{C5DD0D5D-B348-4064-B88F-C2126E2600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E25E2B-8570-4D52-A13F-3F06A409A3D7}" type="pres">
      <dgm:prSet presAssocID="{4F4BCB7E-1F10-4054-961D-FEC588C93D2E}" presName="sibTrans" presStyleLbl="sibTrans2D1" presStyleIdx="0" presStyleCnt="5"/>
      <dgm:spPr/>
      <dgm:t>
        <a:bodyPr/>
        <a:lstStyle/>
        <a:p>
          <a:endParaRPr lang="en-AU"/>
        </a:p>
      </dgm:t>
    </dgm:pt>
    <dgm:pt modelId="{10A25FF0-46CA-4781-A56B-8FA88EF50151}" type="pres">
      <dgm:prSet presAssocID="{4F4BCB7E-1F10-4054-961D-FEC588C93D2E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288F75AA-6C52-447C-8F99-939EC0B599B0}" type="pres">
      <dgm:prSet presAssocID="{A456BCEE-DEEE-4112-B3EB-95F5D7512B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7C4FEB4-7905-44F3-8B80-365360C8AA60}" type="pres">
      <dgm:prSet presAssocID="{F535900F-EB5E-4635-BD63-C8E3FF1D630D}" presName="sibTrans" presStyleLbl="sibTrans2D1" presStyleIdx="1" presStyleCnt="5"/>
      <dgm:spPr/>
      <dgm:t>
        <a:bodyPr/>
        <a:lstStyle/>
        <a:p>
          <a:endParaRPr lang="en-AU"/>
        </a:p>
      </dgm:t>
    </dgm:pt>
    <dgm:pt modelId="{7AF03259-80C4-42AF-8B63-2F529CDB1599}" type="pres">
      <dgm:prSet presAssocID="{F535900F-EB5E-4635-BD63-C8E3FF1D630D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5C24819-A908-4DEF-B065-C6620DD5AFFC}" type="pres">
      <dgm:prSet presAssocID="{D8B9DF03-89B4-4924-A95C-B877BA300B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E25454-193B-442A-B6AB-1E9987C81649}" type="pres">
      <dgm:prSet presAssocID="{2C68C7A1-AE2D-4E51-837A-5C6DD0499FC5}" presName="sibTrans" presStyleLbl="sibTrans2D1" presStyleIdx="2" presStyleCnt="5"/>
      <dgm:spPr/>
      <dgm:t>
        <a:bodyPr/>
        <a:lstStyle/>
        <a:p>
          <a:endParaRPr lang="en-AU"/>
        </a:p>
      </dgm:t>
    </dgm:pt>
    <dgm:pt modelId="{EE8EE60F-87DB-41D5-A696-BBDD48F7C91D}" type="pres">
      <dgm:prSet presAssocID="{2C68C7A1-AE2D-4E51-837A-5C6DD0499FC5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885DF3AE-D040-4560-92F9-867930C6A820}" type="pres">
      <dgm:prSet presAssocID="{DD6E0186-446B-4184-B522-B3189F9515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CAF635-91C6-408E-AFAD-21AF463825FF}" type="pres">
      <dgm:prSet presAssocID="{C894052A-4D64-4CB8-9896-9107052C763A}" presName="sibTrans" presStyleLbl="sibTrans2D1" presStyleIdx="3" presStyleCnt="5"/>
      <dgm:spPr/>
      <dgm:t>
        <a:bodyPr/>
        <a:lstStyle/>
        <a:p>
          <a:endParaRPr lang="en-AU"/>
        </a:p>
      </dgm:t>
    </dgm:pt>
    <dgm:pt modelId="{3B7989E4-CBDC-41B6-AFC6-6179886DB7C1}" type="pres">
      <dgm:prSet presAssocID="{C894052A-4D64-4CB8-9896-9107052C763A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86A06671-53D6-4620-BCCF-C7AD54E7495A}" type="pres">
      <dgm:prSet presAssocID="{F5D2212C-19BF-4CFF-A570-18C3FFCD70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51B305-A3F1-4784-A9BE-5DA39EA0E108}" type="pres">
      <dgm:prSet presAssocID="{6A0B7621-EF78-4D3D-B796-7FCBAD99D90A}" presName="sibTrans" presStyleLbl="sibTrans2D1" presStyleIdx="4" presStyleCnt="5"/>
      <dgm:spPr/>
      <dgm:t>
        <a:bodyPr/>
        <a:lstStyle/>
        <a:p>
          <a:endParaRPr lang="en-AU"/>
        </a:p>
      </dgm:t>
    </dgm:pt>
    <dgm:pt modelId="{17FA7B21-16FD-4FA0-9E3C-C38B0310B49D}" type="pres">
      <dgm:prSet presAssocID="{6A0B7621-EF78-4D3D-B796-7FCBAD99D90A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805C2F69-2E7D-4DE6-87BA-0E9B42EC4905}" type="presOf" srcId="{FEDC494C-16BF-4CB9-8AFE-9A3FDABD320D}" destId="{CAF2F04C-A79C-4CBE-9F5A-1DB53BFC5187}" srcOrd="0" destOrd="0" presId="urn:microsoft.com/office/officeart/2005/8/layout/cycle2"/>
    <dgm:cxn modelId="{AB4013F7-6C83-43C8-80DE-7277D4DF6158}" srcId="{FEDC494C-16BF-4CB9-8AFE-9A3FDABD320D}" destId="{DD6E0186-446B-4184-B522-B3189F951577}" srcOrd="3" destOrd="0" parTransId="{0FBF3263-C22E-42AD-9838-7861DBB23065}" sibTransId="{C894052A-4D64-4CB8-9896-9107052C763A}"/>
    <dgm:cxn modelId="{2943F8AD-F534-45EE-AC1E-6604828B2605}" type="presOf" srcId="{C894052A-4D64-4CB8-9896-9107052C763A}" destId="{3B7989E4-CBDC-41B6-AFC6-6179886DB7C1}" srcOrd="1" destOrd="0" presId="urn:microsoft.com/office/officeart/2005/8/layout/cycle2"/>
    <dgm:cxn modelId="{C2CE3CFA-B24D-4348-8832-904222330B19}" srcId="{FEDC494C-16BF-4CB9-8AFE-9A3FDABD320D}" destId="{A456BCEE-DEEE-4112-B3EB-95F5D7512BC9}" srcOrd="1" destOrd="0" parTransId="{785D5380-7173-4562-85FA-5CFCECE0D106}" sibTransId="{F535900F-EB5E-4635-BD63-C8E3FF1D630D}"/>
    <dgm:cxn modelId="{88B4F3D6-DFD3-4986-BFA4-6882F6F5840D}" srcId="{FEDC494C-16BF-4CB9-8AFE-9A3FDABD320D}" destId="{F5D2212C-19BF-4CFF-A570-18C3FFCD705C}" srcOrd="4" destOrd="0" parTransId="{D6A79AAE-3562-426A-B9D4-AA90655DF7E7}" sibTransId="{6A0B7621-EF78-4D3D-B796-7FCBAD99D90A}"/>
    <dgm:cxn modelId="{73096033-2846-4D1F-ADE4-43FAF2FF0F80}" type="presOf" srcId="{2C68C7A1-AE2D-4E51-837A-5C6DD0499FC5}" destId="{DBE25454-193B-442A-B6AB-1E9987C81649}" srcOrd="0" destOrd="0" presId="urn:microsoft.com/office/officeart/2005/8/layout/cycle2"/>
    <dgm:cxn modelId="{4F566398-9F8E-4F9F-AC4F-311D2138BCAE}" type="presOf" srcId="{C5DD0D5D-B348-4064-B88F-C2126E260014}" destId="{69380E69-0C3F-4EF4-9D2D-0AA1916B26FA}" srcOrd="0" destOrd="0" presId="urn:microsoft.com/office/officeart/2005/8/layout/cycle2"/>
    <dgm:cxn modelId="{6BCAC69B-A863-47AD-85DE-EF44CE24F5F2}" type="presOf" srcId="{D8B9DF03-89B4-4924-A95C-B877BA300BC9}" destId="{65C24819-A908-4DEF-B065-C6620DD5AFFC}" srcOrd="0" destOrd="0" presId="urn:microsoft.com/office/officeart/2005/8/layout/cycle2"/>
    <dgm:cxn modelId="{7DAFE781-630A-4299-B661-ED2FD24035A1}" type="presOf" srcId="{2C68C7A1-AE2D-4E51-837A-5C6DD0499FC5}" destId="{EE8EE60F-87DB-41D5-A696-BBDD48F7C91D}" srcOrd="1" destOrd="0" presId="urn:microsoft.com/office/officeart/2005/8/layout/cycle2"/>
    <dgm:cxn modelId="{576E48CA-AD6F-4E40-BF04-C84B7A79F458}" type="presOf" srcId="{6A0B7621-EF78-4D3D-B796-7FCBAD99D90A}" destId="{3851B305-A3F1-4784-A9BE-5DA39EA0E108}" srcOrd="0" destOrd="0" presId="urn:microsoft.com/office/officeart/2005/8/layout/cycle2"/>
    <dgm:cxn modelId="{02F5D82E-CE00-4160-BC79-99E0B7228D55}" type="presOf" srcId="{F535900F-EB5E-4635-BD63-C8E3FF1D630D}" destId="{7AF03259-80C4-42AF-8B63-2F529CDB1599}" srcOrd="1" destOrd="0" presId="urn:microsoft.com/office/officeart/2005/8/layout/cycle2"/>
    <dgm:cxn modelId="{0DF73E4E-97F9-455D-8168-87A9AF14037E}" type="presOf" srcId="{F5D2212C-19BF-4CFF-A570-18C3FFCD705C}" destId="{86A06671-53D6-4620-BCCF-C7AD54E7495A}" srcOrd="0" destOrd="0" presId="urn:microsoft.com/office/officeart/2005/8/layout/cycle2"/>
    <dgm:cxn modelId="{FC35CD56-1565-4058-BEB0-A562798A7995}" type="presOf" srcId="{6A0B7621-EF78-4D3D-B796-7FCBAD99D90A}" destId="{17FA7B21-16FD-4FA0-9E3C-C38B0310B49D}" srcOrd="1" destOrd="0" presId="urn:microsoft.com/office/officeart/2005/8/layout/cycle2"/>
    <dgm:cxn modelId="{0FCA3D3A-4A5C-43FB-B5B4-0F77A4AE320D}" srcId="{FEDC494C-16BF-4CB9-8AFE-9A3FDABD320D}" destId="{D8B9DF03-89B4-4924-A95C-B877BA300BC9}" srcOrd="2" destOrd="0" parTransId="{7B894917-F8E0-429A-B846-35535EE19A9F}" sibTransId="{2C68C7A1-AE2D-4E51-837A-5C6DD0499FC5}"/>
    <dgm:cxn modelId="{E73D577B-DB6C-4E2D-ACC3-3246FC0E3785}" type="presOf" srcId="{4F4BCB7E-1F10-4054-961D-FEC588C93D2E}" destId="{10A25FF0-46CA-4781-A56B-8FA88EF50151}" srcOrd="1" destOrd="0" presId="urn:microsoft.com/office/officeart/2005/8/layout/cycle2"/>
    <dgm:cxn modelId="{A59CE592-4474-4DF3-B53A-7B31D06EDBCD}" srcId="{FEDC494C-16BF-4CB9-8AFE-9A3FDABD320D}" destId="{C5DD0D5D-B348-4064-B88F-C2126E260014}" srcOrd="0" destOrd="0" parTransId="{B3DA93F7-C614-4C2F-949D-CAF9C6EE5821}" sibTransId="{4F4BCB7E-1F10-4054-961D-FEC588C93D2E}"/>
    <dgm:cxn modelId="{03B3C9CF-2B8B-4A10-988A-6F695B794553}" type="presOf" srcId="{4F4BCB7E-1F10-4054-961D-FEC588C93D2E}" destId="{C4E25E2B-8570-4D52-A13F-3F06A409A3D7}" srcOrd="0" destOrd="0" presId="urn:microsoft.com/office/officeart/2005/8/layout/cycle2"/>
    <dgm:cxn modelId="{8E32AB8E-4993-4741-AE3E-EB1C77BBA2D2}" type="presOf" srcId="{F535900F-EB5E-4635-BD63-C8E3FF1D630D}" destId="{D7C4FEB4-7905-44F3-8B80-365360C8AA60}" srcOrd="0" destOrd="0" presId="urn:microsoft.com/office/officeart/2005/8/layout/cycle2"/>
    <dgm:cxn modelId="{EF8F6646-237D-40FB-B692-B84FB6A73465}" type="presOf" srcId="{A456BCEE-DEEE-4112-B3EB-95F5D7512BC9}" destId="{288F75AA-6C52-447C-8F99-939EC0B599B0}" srcOrd="0" destOrd="0" presId="urn:microsoft.com/office/officeart/2005/8/layout/cycle2"/>
    <dgm:cxn modelId="{1FF11EEB-9562-46A6-9226-5B040958D822}" type="presOf" srcId="{C894052A-4D64-4CB8-9896-9107052C763A}" destId="{9ECAF635-91C6-408E-AFAD-21AF463825FF}" srcOrd="0" destOrd="0" presId="urn:microsoft.com/office/officeart/2005/8/layout/cycle2"/>
    <dgm:cxn modelId="{450F9F20-4751-463B-AE06-23BBDB5479BE}" type="presOf" srcId="{DD6E0186-446B-4184-B522-B3189F951577}" destId="{885DF3AE-D040-4560-92F9-867930C6A820}" srcOrd="0" destOrd="0" presId="urn:microsoft.com/office/officeart/2005/8/layout/cycle2"/>
    <dgm:cxn modelId="{FF5643AB-DE16-412E-84E5-1FE691FAB1A5}" type="presParOf" srcId="{CAF2F04C-A79C-4CBE-9F5A-1DB53BFC5187}" destId="{69380E69-0C3F-4EF4-9D2D-0AA1916B26FA}" srcOrd="0" destOrd="0" presId="urn:microsoft.com/office/officeart/2005/8/layout/cycle2"/>
    <dgm:cxn modelId="{511B15CE-BDB5-43F2-9ED3-160803EF42D8}" type="presParOf" srcId="{CAF2F04C-A79C-4CBE-9F5A-1DB53BFC5187}" destId="{C4E25E2B-8570-4D52-A13F-3F06A409A3D7}" srcOrd="1" destOrd="0" presId="urn:microsoft.com/office/officeart/2005/8/layout/cycle2"/>
    <dgm:cxn modelId="{F7C04553-C104-4200-A06D-C143D2DA26CB}" type="presParOf" srcId="{C4E25E2B-8570-4D52-A13F-3F06A409A3D7}" destId="{10A25FF0-46CA-4781-A56B-8FA88EF50151}" srcOrd="0" destOrd="0" presId="urn:microsoft.com/office/officeart/2005/8/layout/cycle2"/>
    <dgm:cxn modelId="{60FD710A-F398-4319-A9E3-B34EB4FB0EF2}" type="presParOf" srcId="{CAF2F04C-A79C-4CBE-9F5A-1DB53BFC5187}" destId="{288F75AA-6C52-447C-8F99-939EC0B599B0}" srcOrd="2" destOrd="0" presId="urn:microsoft.com/office/officeart/2005/8/layout/cycle2"/>
    <dgm:cxn modelId="{4D39FF5F-178C-4609-8C7E-E4405CECC6F2}" type="presParOf" srcId="{CAF2F04C-A79C-4CBE-9F5A-1DB53BFC5187}" destId="{D7C4FEB4-7905-44F3-8B80-365360C8AA60}" srcOrd="3" destOrd="0" presId="urn:microsoft.com/office/officeart/2005/8/layout/cycle2"/>
    <dgm:cxn modelId="{ED07710B-14AB-497D-81D2-61261FD7799F}" type="presParOf" srcId="{D7C4FEB4-7905-44F3-8B80-365360C8AA60}" destId="{7AF03259-80C4-42AF-8B63-2F529CDB1599}" srcOrd="0" destOrd="0" presId="urn:microsoft.com/office/officeart/2005/8/layout/cycle2"/>
    <dgm:cxn modelId="{DBC4C439-026E-4574-B4AC-090BFF72BFF5}" type="presParOf" srcId="{CAF2F04C-A79C-4CBE-9F5A-1DB53BFC5187}" destId="{65C24819-A908-4DEF-B065-C6620DD5AFFC}" srcOrd="4" destOrd="0" presId="urn:microsoft.com/office/officeart/2005/8/layout/cycle2"/>
    <dgm:cxn modelId="{995851D7-C99F-45F8-AEE8-731436F4B0CC}" type="presParOf" srcId="{CAF2F04C-A79C-4CBE-9F5A-1DB53BFC5187}" destId="{DBE25454-193B-442A-B6AB-1E9987C81649}" srcOrd="5" destOrd="0" presId="urn:microsoft.com/office/officeart/2005/8/layout/cycle2"/>
    <dgm:cxn modelId="{EEB2D262-8EDD-4A61-BCD3-F701F3E544F9}" type="presParOf" srcId="{DBE25454-193B-442A-B6AB-1E9987C81649}" destId="{EE8EE60F-87DB-41D5-A696-BBDD48F7C91D}" srcOrd="0" destOrd="0" presId="urn:microsoft.com/office/officeart/2005/8/layout/cycle2"/>
    <dgm:cxn modelId="{ADBB4242-2107-4C94-94C0-3E546A80B77A}" type="presParOf" srcId="{CAF2F04C-A79C-4CBE-9F5A-1DB53BFC5187}" destId="{885DF3AE-D040-4560-92F9-867930C6A820}" srcOrd="6" destOrd="0" presId="urn:microsoft.com/office/officeart/2005/8/layout/cycle2"/>
    <dgm:cxn modelId="{08D0D970-F58D-44F3-A47F-771D5C5F960A}" type="presParOf" srcId="{CAF2F04C-A79C-4CBE-9F5A-1DB53BFC5187}" destId="{9ECAF635-91C6-408E-AFAD-21AF463825FF}" srcOrd="7" destOrd="0" presId="urn:microsoft.com/office/officeart/2005/8/layout/cycle2"/>
    <dgm:cxn modelId="{0A09FB0F-6606-4BCE-BC0D-81243101EAD5}" type="presParOf" srcId="{9ECAF635-91C6-408E-AFAD-21AF463825FF}" destId="{3B7989E4-CBDC-41B6-AFC6-6179886DB7C1}" srcOrd="0" destOrd="0" presId="urn:microsoft.com/office/officeart/2005/8/layout/cycle2"/>
    <dgm:cxn modelId="{3FDC92BE-E946-4394-9C8B-E0486763868B}" type="presParOf" srcId="{CAF2F04C-A79C-4CBE-9F5A-1DB53BFC5187}" destId="{86A06671-53D6-4620-BCCF-C7AD54E7495A}" srcOrd="8" destOrd="0" presId="urn:microsoft.com/office/officeart/2005/8/layout/cycle2"/>
    <dgm:cxn modelId="{DF233925-DA61-41E2-AA8D-2DAADA582291}" type="presParOf" srcId="{CAF2F04C-A79C-4CBE-9F5A-1DB53BFC5187}" destId="{3851B305-A3F1-4784-A9BE-5DA39EA0E108}" srcOrd="9" destOrd="0" presId="urn:microsoft.com/office/officeart/2005/8/layout/cycle2"/>
    <dgm:cxn modelId="{511F016B-0C68-4F3C-A891-7F15B429A9FC}" type="presParOf" srcId="{3851B305-A3F1-4784-A9BE-5DA39EA0E108}" destId="{17FA7B21-16FD-4FA0-9E3C-C38B0310B4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51F6DD-59B9-49BF-BA99-48080D004BB5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DBFFD3A-B125-40AF-894D-65450CCDBDAD}">
      <dgm:prSet phldrT="[Text]"/>
      <dgm:spPr/>
      <dgm:t>
        <a:bodyPr/>
        <a:lstStyle/>
        <a:p>
          <a:r>
            <a:rPr lang="ja-JP" altLang="en-US" dirty="0" smtClean="0"/>
            <a:t>わ</a:t>
          </a:r>
          <a:endParaRPr lang="en-AU" dirty="0"/>
        </a:p>
      </dgm:t>
    </dgm:pt>
    <dgm:pt modelId="{7BE0DD42-4024-44E8-850F-04E92FE6F903}" type="parTrans" cxnId="{0D1A1FC4-8465-4906-ACBA-0FC2355289C1}">
      <dgm:prSet/>
      <dgm:spPr/>
      <dgm:t>
        <a:bodyPr/>
        <a:lstStyle/>
        <a:p>
          <a:endParaRPr lang="en-AU"/>
        </a:p>
      </dgm:t>
    </dgm:pt>
    <dgm:pt modelId="{3643DCAA-8CC8-4B81-A696-D7B6AB0946AC}" type="sibTrans" cxnId="{0D1A1FC4-8465-4906-ACBA-0FC2355289C1}">
      <dgm:prSet/>
      <dgm:spPr/>
      <dgm:t>
        <a:bodyPr/>
        <a:lstStyle/>
        <a:p>
          <a:endParaRPr lang="en-AU"/>
        </a:p>
      </dgm:t>
    </dgm:pt>
    <dgm:pt modelId="{A099B424-C80F-4927-B1E7-5C312C777E72}">
      <dgm:prSet phldrT="[Text]" phldr="1"/>
      <dgm:spPr/>
      <dgm:t>
        <a:bodyPr/>
        <a:lstStyle/>
        <a:p>
          <a:endParaRPr lang="en-AU"/>
        </a:p>
      </dgm:t>
    </dgm:pt>
    <dgm:pt modelId="{C67BF982-74E7-45AD-9251-F1F432F21FD0}" type="parTrans" cxnId="{06BA40DA-1A7A-4A61-87E7-74149B106CDE}">
      <dgm:prSet/>
      <dgm:spPr/>
      <dgm:t>
        <a:bodyPr/>
        <a:lstStyle/>
        <a:p>
          <a:endParaRPr lang="en-AU"/>
        </a:p>
      </dgm:t>
    </dgm:pt>
    <dgm:pt modelId="{4F321800-C0AC-4501-A82A-175E1B0BE9DC}" type="sibTrans" cxnId="{06BA40DA-1A7A-4A61-87E7-74149B106CDE}">
      <dgm:prSet/>
      <dgm:spPr/>
      <dgm:t>
        <a:bodyPr/>
        <a:lstStyle/>
        <a:p>
          <a:endParaRPr lang="en-AU"/>
        </a:p>
      </dgm:t>
    </dgm:pt>
    <dgm:pt modelId="{5897AB2E-36F0-4E1A-93F0-7420E8B3653E}">
      <dgm:prSet phldrT="[Text]" phldr="1"/>
      <dgm:spPr/>
      <dgm:t>
        <a:bodyPr/>
        <a:lstStyle/>
        <a:p>
          <a:endParaRPr lang="en-AU"/>
        </a:p>
      </dgm:t>
    </dgm:pt>
    <dgm:pt modelId="{2244A726-0662-425A-B29B-C35CC6F151C6}" type="parTrans" cxnId="{7BC08486-DD7D-45E2-9D8E-B1F26F3808B5}">
      <dgm:prSet/>
      <dgm:spPr/>
      <dgm:t>
        <a:bodyPr/>
        <a:lstStyle/>
        <a:p>
          <a:endParaRPr lang="en-AU"/>
        </a:p>
      </dgm:t>
    </dgm:pt>
    <dgm:pt modelId="{95B9FC10-7F61-4654-A461-ED855D55B992}" type="sibTrans" cxnId="{7BC08486-DD7D-45E2-9D8E-B1F26F3808B5}">
      <dgm:prSet/>
      <dgm:spPr/>
      <dgm:t>
        <a:bodyPr/>
        <a:lstStyle/>
        <a:p>
          <a:endParaRPr lang="en-AU"/>
        </a:p>
      </dgm:t>
    </dgm:pt>
    <dgm:pt modelId="{896BD39E-D807-4502-BB5B-EF165A829CAB}">
      <dgm:prSet phldrT="[Text]"/>
      <dgm:spPr/>
      <dgm:t>
        <a:bodyPr/>
        <a:lstStyle/>
        <a:p>
          <a:r>
            <a:rPr lang="ja-JP" altLang="en-US" dirty="0" smtClean="0"/>
            <a:t>ん</a:t>
          </a:r>
          <a:endParaRPr lang="en-AU" dirty="0"/>
        </a:p>
      </dgm:t>
    </dgm:pt>
    <dgm:pt modelId="{52F833E7-3512-4FF3-BC3F-42DB8EF2141F}" type="parTrans" cxnId="{A2D85F03-7DE2-4F29-8C75-81604048C0E4}">
      <dgm:prSet/>
      <dgm:spPr/>
      <dgm:t>
        <a:bodyPr/>
        <a:lstStyle/>
        <a:p>
          <a:endParaRPr lang="en-AU"/>
        </a:p>
      </dgm:t>
    </dgm:pt>
    <dgm:pt modelId="{618621C5-4ABC-4252-9692-3C431AAFF221}" type="sibTrans" cxnId="{A2D85F03-7DE2-4F29-8C75-81604048C0E4}">
      <dgm:prSet/>
      <dgm:spPr/>
      <dgm:t>
        <a:bodyPr/>
        <a:lstStyle/>
        <a:p>
          <a:endParaRPr lang="en-AU"/>
        </a:p>
      </dgm:t>
    </dgm:pt>
    <dgm:pt modelId="{CD5BE412-B293-442C-AF93-A40F00B093FD}">
      <dgm:prSet phldrT="[Text]"/>
      <dgm:spPr/>
      <dgm:t>
        <a:bodyPr/>
        <a:lstStyle/>
        <a:p>
          <a:r>
            <a:rPr lang="ja-JP" altLang="en-US" dirty="0" smtClean="0"/>
            <a:t>を</a:t>
          </a:r>
          <a:endParaRPr lang="en-AU" dirty="0"/>
        </a:p>
      </dgm:t>
    </dgm:pt>
    <dgm:pt modelId="{5586F728-CA4A-4B5C-989C-FE5F4D6F4C25}" type="parTrans" cxnId="{79D12C83-6A76-4D60-A0AA-0591E8A0AA10}">
      <dgm:prSet/>
      <dgm:spPr/>
      <dgm:t>
        <a:bodyPr/>
        <a:lstStyle/>
        <a:p>
          <a:endParaRPr lang="en-AU"/>
        </a:p>
      </dgm:t>
    </dgm:pt>
    <dgm:pt modelId="{7414F4CE-4773-4D76-AB91-7BFBE8193A57}" type="sibTrans" cxnId="{79D12C83-6A76-4D60-A0AA-0591E8A0AA10}">
      <dgm:prSet/>
      <dgm:spPr/>
      <dgm:t>
        <a:bodyPr/>
        <a:lstStyle/>
        <a:p>
          <a:endParaRPr lang="en-AU"/>
        </a:p>
      </dgm:t>
    </dgm:pt>
    <dgm:pt modelId="{D25461CC-5552-41C3-9494-53ED31886670}" type="pres">
      <dgm:prSet presAssocID="{2F51F6DD-59B9-49BF-BA99-48080D004B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93BED73-ED57-415A-B09B-37C17AC027C8}" type="pres">
      <dgm:prSet presAssocID="{6DBFFD3A-B125-40AF-894D-65450CCDBD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C27257-0002-4AD8-A55D-44369644B78E}" type="pres">
      <dgm:prSet presAssocID="{3643DCAA-8CC8-4B81-A696-D7B6AB0946AC}" presName="sibTrans" presStyleLbl="sibTrans2D1" presStyleIdx="0" presStyleCnt="5"/>
      <dgm:spPr/>
      <dgm:t>
        <a:bodyPr/>
        <a:lstStyle/>
        <a:p>
          <a:endParaRPr lang="en-AU"/>
        </a:p>
      </dgm:t>
    </dgm:pt>
    <dgm:pt modelId="{45C5AFD2-E688-44E6-9628-F9A2B5F74C9F}" type="pres">
      <dgm:prSet presAssocID="{3643DCAA-8CC8-4B81-A696-D7B6AB0946AC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B2D39CD4-6E15-400D-B1FB-2760E0F0C49E}" type="pres">
      <dgm:prSet presAssocID="{A099B424-C80F-4927-B1E7-5C312C777E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B38479B-24BB-4C75-A3B9-770511CFF290}" type="pres">
      <dgm:prSet presAssocID="{4F321800-C0AC-4501-A82A-175E1B0BE9DC}" presName="sibTrans" presStyleLbl="sibTrans2D1" presStyleIdx="1" presStyleCnt="5"/>
      <dgm:spPr/>
      <dgm:t>
        <a:bodyPr/>
        <a:lstStyle/>
        <a:p>
          <a:endParaRPr lang="en-AU"/>
        </a:p>
      </dgm:t>
    </dgm:pt>
    <dgm:pt modelId="{D85EC7E2-50AA-463C-BE2C-72E05E67AEF4}" type="pres">
      <dgm:prSet presAssocID="{4F321800-C0AC-4501-A82A-175E1B0BE9DC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2F94F817-E4BF-4995-AB20-2A4572452706}" type="pres">
      <dgm:prSet presAssocID="{5897AB2E-36F0-4E1A-93F0-7420E8B365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FAE0D5-C024-4EE9-8168-981DF8953F4D}" type="pres">
      <dgm:prSet presAssocID="{95B9FC10-7F61-4654-A461-ED855D55B992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4EF4285-65CB-4899-B174-47DFAD9E1907}" type="pres">
      <dgm:prSet presAssocID="{95B9FC10-7F61-4654-A461-ED855D55B992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3398FF51-AEFB-4E72-B56B-FDE418BC9052}" type="pres">
      <dgm:prSet presAssocID="{896BD39E-D807-4502-BB5B-EF165A829C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65C67A-77B6-4647-9BB6-86B74BC71FE9}" type="pres">
      <dgm:prSet presAssocID="{618621C5-4ABC-4252-9692-3C431AAFF221}" presName="sibTrans" presStyleLbl="sibTrans2D1" presStyleIdx="3" presStyleCnt="5"/>
      <dgm:spPr/>
      <dgm:t>
        <a:bodyPr/>
        <a:lstStyle/>
        <a:p>
          <a:endParaRPr lang="en-AU"/>
        </a:p>
      </dgm:t>
    </dgm:pt>
    <dgm:pt modelId="{B2D38039-F6C8-453F-BE10-7892227C13B1}" type="pres">
      <dgm:prSet presAssocID="{618621C5-4ABC-4252-9692-3C431AAFF22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AD0173A-BB7D-4364-90E5-CED93D26B9E0}" type="pres">
      <dgm:prSet presAssocID="{CD5BE412-B293-442C-AF93-A40F00B093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54D390-9C59-4419-B645-27D3AC8A0B1B}" type="pres">
      <dgm:prSet presAssocID="{7414F4CE-4773-4D76-AB91-7BFBE8193A57}" presName="sibTrans" presStyleLbl="sibTrans2D1" presStyleIdx="4" presStyleCnt="5"/>
      <dgm:spPr/>
      <dgm:t>
        <a:bodyPr/>
        <a:lstStyle/>
        <a:p>
          <a:endParaRPr lang="en-AU"/>
        </a:p>
      </dgm:t>
    </dgm:pt>
    <dgm:pt modelId="{A27DCE3A-7A7D-49E0-BED0-022E5CC684E3}" type="pres">
      <dgm:prSet presAssocID="{7414F4CE-4773-4D76-AB91-7BFBE8193A57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98C0B9AD-2BA6-4433-99F9-DF8761F428C6}" type="presOf" srcId="{3643DCAA-8CC8-4B81-A696-D7B6AB0946AC}" destId="{45C5AFD2-E688-44E6-9628-F9A2B5F74C9F}" srcOrd="1" destOrd="0" presId="urn:microsoft.com/office/officeart/2005/8/layout/cycle2"/>
    <dgm:cxn modelId="{0D1A1FC4-8465-4906-ACBA-0FC2355289C1}" srcId="{2F51F6DD-59B9-49BF-BA99-48080D004BB5}" destId="{6DBFFD3A-B125-40AF-894D-65450CCDBDAD}" srcOrd="0" destOrd="0" parTransId="{7BE0DD42-4024-44E8-850F-04E92FE6F903}" sibTransId="{3643DCAA-8CC8-4B81-A696-D7B6AB0946AC}"/>
    <dgm:cxn modelId="{EEED73F8-2C32-45DB-B040-3E56916E7C3D}" type="presOf" srcId="{896BD39E-D807-4502-BB5B-EF165A829CAB}" destId="{3398FF51-AEFB-4E72-B56B-FDE418BC9052}" srcOrd="0" destOrd="0" presId="urn:microsoft.com/office/officeart/2005/8/layout/cycle2"/>
    <dgm:cxn modelId="{8E587E64-C4C9-413C-92F9-27C5F7DB41D9}" type="presOf" srcId="{CD5BE412-B293-442C-AF93-A40F00B093FD}" destId="{FAD0173A-BB7D-4364-90E5-CED93D26B9E0}" srcOrd="0" destOrd="0" presId="urn:microsoft.com/office/officeart/2005/8/layout/cycle2"/>
    <dgm:cxn modelId="{7C0BF7F8-E51D-4D0D-8B93-3E172773C265}" type="presOf" srcId="{6DBFFD3A-B125-40AF-894D-65450CCDBDAD}" destId="{E93BED73-ED57-415A-B09B-37C17AC027C8}" srcOrd="0" destOrd="0" presId="urn:microsoft.com/office/officeart/2005/8/layout/cycle2"/>
    <dgm:cxn modelId="{6E9E0E9E-F556-476E-8DB7-A67F70731099}" type="presOf" srcId="{5897AB2E-36F0-4E1A-93F0-7420E8B3653E}" destId="{2F94F817-E4BF-4995-AB20-2A4572452706}" srcOrd="0" destOrd="0" presId="urn:microsoft.com/office/officeart/2005/8/layout/cycle2"/>
    <dgm:cxn modelId="{66481A21-1E33-45CE-8DDD-AA96E3976CF7}" type="presOf" srcId="{95B9FC10-7F61-4654-A461-ED855D55B992}" destId="{D3FAE0D5-C024-4EE9-8168-981DF8953F4D}" srcOrd="0" destOrd="0" presId="urn:microsoft.com/office/officeart/2005/8/layout/cycle2"/>
    <dgm:cxn modelId="{06BA40DA-1A7A-4A61-87E7-74149B106CDE}" srcId="{2F51F6DD-59B9-49BF-BA99-48080D004BB5}" destId="{A099B424-C80F-4927-B1E7-5C312C777E72}" srcOrd="1" destOrd="0" parTransId="{C67BF982-74E7-45AD-9251-F1F432F21FD0}" sibTransId="{4F321800-C0AC-4501-A82A-175E1B0BE9DC}"/>
    <dgm:cxn modelId="{AD02F6A3-B22A-4756-9CB3-372448DA543C}" type="presOf" srcId="{7414F4CE-4773-4D76-AB91-7BFBE8193A57}" destId="{A27DCE3A-7A7D-49E0-BED0-022E5CC684E3}" srcOrd="1" destOrd="0" presId="urn:microsoft.com/office/officeart/2005/8/layout/cycle2"/>
    <dgm:cxn modelId="{BA90F804-7C7C-4257-8A9F-FCAD1E9D76CC}" type="presOf" srcId="{A099B424-C80F-4927-B1E7-5C312C777E72}" destId="{B2D39CD4-6E15-400D-B1FB-2760E0F0C49E}" srcOrd="0" destOrd="0" presId="urn:microsoft.com/office/officeart/2005/8/layout/cycle2"/>
    <dgm:cxn modelId="{8FB3CFD5-58AC-44BE-A981-FC7CD35D6736}" type="presOf" srcId="{618621C5-4ABC-4252-9692-3C431AAFF221}" destId="{B2D38039-F6C8-453F-BE10-7892227C13B1}" srcOrd="1" destOrd="0" presId="urn:microsoft.com/office/officeart/2005/8/layout/cycle2"/>
    <dgm:cxn modelId="{9552DF80-4304-4DF0-84EF-650CA63B39B9}" type="presOf" srcId="{4F321800-C0AC-4501-A82A-175E1B0BE9DC}" destId="{D85EC7E2-50AA-463C-BE2C-72E05E67AEF4}" srcOrd="1" destOrd="0" presId="urn:microsoft.com/office/officeart/2005/8/layout/cycle2"/>
    <dgm:cxn modelId="{7572F504-4094-4F70-AC6B-1CFF723C8A04}" type="presOf" srcId="{2F51F6DD-59B9-49BF-BA99-48080D004BB5}" destId="{D25461CC-5552-41C3-9494-53ED31886670}" srcOrd="0" destOrd="0" presId="urn:microsoft.com/office/officeart/2005/8/layout/cycle2"/>
    <dgm:cxn modelId="{A82C516D-A337-422B-B3B3-BEE062260804}" type="presOf" srcId="{4F321800-C0AC-4501-A82A-175E1B0BE9DC}" destId="{EB38479B-24BB-4C75-A3B9-770511CFF290}" srcOrd="0" destOrd="0" presId="urn:microsoft.com/office/officeart/2005/8/layout/cycle2"/>
    <dgm:cxn modelId="{A2D85F03-7DE2-4F29-8C75-81604048C0E4}" srcId="{2F51F6DD-59B9-49BF-BA99-48080D004BB5}" destId="{896BD39E-D807-4502-BB5B-EF165A829CAB}" srcOrd="3" destOrd="0" parTransId="{52F833E7-3512-4FF3-BC3F-42DB8EF2141F}" sibTransId="{618621C5-4ABC-4252-9692-3C431AAFF221}"/>
    <dgm:cxn modelId="{2DD7F798-4FBA-42DC-BFE2-013CBD52A345}" type="presOf" srcId="{3643DCAA-8CC8-4B81-A696-D7B6AB0946AC}" destId="{90C27257-0002-4AD8-A55D-44369644B78E}" srcOrd="0" destOrd="0" presId="urn:microsoft.com/office/officeart/2005/8/layout/cycle2"/>
    <dgm:cxn modelId="{9A2DA4D0-AE2D-4FBA-A7CD-0AC539FC6591}" type="presOf" srcId="{95B9FC10-7F61-4654-A461-ED855D55B992}" destId="{24EF4285-65CB-4899-B174-47DFAD9E1907}" srcOrd="1" destOrd="0" presId="urn:microsoft.com/office/officeart/2005/8/layout/cycle2"/>
    <dgm:cxn modelId="{976815E1-69A8-49F0-A45D-1DA80CD0A770}" type="presOf" srcId="{618621C5-4ABC-4252-9692-3C431AAFF221}" destId="{9D65C67A-77B6-4647-9BB6-86B74BC71FE9}" srcOrd="0" destOrd="0" presId="urn:microsoft.com/office/officeart/2005/8/layout/cycle2"/>
    <dgm:cxn modelId="{CBC1CEB7-4C8C-49A2-B007-0222949BE3B6}" type="presOf" srcId="{7414F4CE-4773-4D76-AB91-7BFBE8193A57}" destId="{A954D390-9C59-4419-B645-27D3AC8A0B1B}" srcOrd="0" destOrd="0" presId="urn:microsoft.com/office/officeart/2005/8/layout/cycle2"/>
    <dgm:cxn modelId="{79D12C83-6A76-4D60-A0AA-0591E8A0AA10}" srcId="{2F51F6DD-59B9-49BF-BA99-48080D004BB5}" destId="{CD5BE412-B293-442C-AF93-A40F00B093FD}" srcOrd="4" destOrd="0" parTransId="{5586F728-CA4A-4B5C-989C-FE5F4D6F4C25}" sibTransId="{7414F4CE-4773-4D76-AB91-7BFBE8193A57}"/>
    <dgm:cxn modelId="{7BC08486-DD7D-45E2-9D8E-B1F26F3808B5}" srcId="{2F51F6DD-59B9-49BF-BA99-48080D004BB5}" destId="{5897AB2E-36F0-4E1A-93F0-7420E8B3653E}" srcOrd="2" destOrd="0" parTransId="{2244A726-0662-425A-B29B-C35CC6F151C6}" sibTransId="{95B9FC10-7F61-4654-A461-ED855D55B992}"/>
    <dgm:cxn modelId="{A63A47BB-CEC1-42D6-AF41-8470FB7E9FCA}" type="presParOf" srcId="{D25461CC-5552-41C3-9494-53ED31886670}" destId="{E93BED73-ED57-415A-B09B-37C17AC027C8}" srcOrd="0" destOrd="0" presId="urn:microsoft.com/office/officeart/2005/8/layout/cycle2"/>
    <dgm:cxn modelId="{99BB2622-1434-4B93-9453-B9AF5206F12C}" type="presParOf" srcId="{D25461CC-5552-41C3-9494-53ED31886670}" destId="{90C27257-0002-4AD8-A55D-44369644B78E}" srcOrd="1" destOrd="0" presId="urn:microsoft.com/office/officeart/2005/8/layout/cycle2"/>
    <dgm:cxn modelId="{2D2FC74E-78DB-45CE-9852-CD0FBF421860}" type="presParOf" srcId="{90C27257-0002-4AD8-A55D-44369644B78E}" destId="{45C5AFD2-E688-44E6-9628-F9A2B5F74C9F}" srcOrd="0" destOrd="0" presId="urn:microsoft.com/office/officeart/2005/8/layout/cycle2"/>
    <dgm:cxn modelId="{FA9D06D5-5EC2-48ED-8E46-127891CDE38C}" type="presParOf" srcId="{D25461CC-5552-41C3-9494-53ED31886670}" destId="{B2D39CD4-6E15-400D-B1FB-2760E0F0C49E}" srcOrd="2" destOrd="0" presId="urn:microsoft.com/office/officeart/2005/8/layout/cycle2"/>
    <dgm:cxn modelId="{1452B04B-9FA8-4A3F-BE4D-BC99E0777FBB}" type="presParOf" srcId="{D25461CC-5552-41C3-9494-53ED31886670}" destId="{EB38479B-24BB-4C75-A3B9-770511CFF290}" srcOrd="3" destOrd="0" presId="urn:microsoft.com/office/officeart/2005/8/layout/cycle2"/>
    <dgm:cxn modelId="{63927E7E-AC55-4860-97FC-D250ECBBF630}" type="presParOf" srcId="{EB38479B-24BB-4C75-A3B9-770511CFF290}" destId="{D85EC7E2-50AA-463C-BE2C-72E05E67AEF4}" srcOrd="0" destOrd="0" presId="urn:microsoft.com/office/officeart/2005/8/layout/cycle2"/>
    <dgm:cxn modelId="{7896B436-24F2-424B-B94F-BBC40AF1D00A}" type="presParOf" srcId="{D25461CC-5552-41C3-9494-53ED31886670}" destId="{2F94F817-E4BF-4995-AB20-2A4572452706}" srcOrd="4" destOrd="0" presId="urn:microsoft.com/office/officeart/2005/8/layout/cycle2"/>
    <dgm:cxn modelId="{47DCBE06-2DE0-424B-BF29-5284792A1B78}" type="presParOf" srcId="{D25461CC-5552-41C3-9494-53ED31886670}" destId="{D3FAE0D5-C024-4EE9-8168-981DF8953F4D}" srcOrd="5" destOrd="0" presId="urn:microsoft.com/office/officeart/2005/8/layout/cycle2"/>
    <dgm:cxn modelId="{84407016-E2BB-455F-AEE3-2639FF31713E}" type="presParOf" srcId="{D3FAE0D5-C024-4EE9-8168-981DF8953F4D}" destId="{24EF4285-65CB-4899-B174-47DFAD9E1907}" srcOrd="0" destOrd="0" presId="urn:microsoft.com/office/officeart/2005/8/layout/cycle2"/>
    <dgm:cxn modelId="{81133B5D-EAB1-4CEA-9CED-FF461F64BF95}" type="presParOf" srcId="{D25461CC-5552-41C3-9494-53ED31886670}" destId="{3398FF51-AEFB-4E72-B56B-FDE418BC9052}" srcOrd="6" destOrd="0" presId="urn:microsoft.com/office/officeart/2005/8/layout/cycle2"/>
    <dgm:cxn modelId="{3B38BAA5-937B-45F1-BC8A-B9458794FC8F}" type="presParOf" srcId="{D25461CC-5552-41C3-9494-53ED31886670}" destId="{9D65C67A-77B6-4647-9BB6-86B74BC71FE9}" srcOrd="7" destOrd="0" presId="urn:microsoft.com/office/officeart/2005/8/layout/cycle2"/>
    <dgm:cxn modelId="{3F3E627E-83C7-4C02-94DC-94FF3DFCBAC3}" type="presParOf" srcId="{9D65C67A-77B6-4647-9BB6-86B74BC71FE9}" destId="{B2D38039-F6C8-453F-BE10-7892227C13B1}" srcOrd="0" destOrd="0" presId="urn:microsoft.com/office/officeart/2005/8/layout/cycle2"/>
    <dgm:cxn modelId="{141FDA61-8B1D-4BB9-B068-157A455091D2}" type="presParOf" srcId="{D25461CC-5552-41C3-9494-53ED31886670}" destId="{FAD0173A-BB7D-4364-90E5-CED93D26B9E0}" srcOrd="8" destOrd="0" presId="urn:microsoft.com/office/officeart/2005/8/layout/cycle2"/>
    <dgm:cxn modelId="{809B3048-56CF-4AFC-B388-3E0D5D7865B1}" type="presParOf" srcId="{D25461CC-5552-41C3-9494-53ED31886670}" destId="{A954D390-9C59-4419-B645-27D3AC8A0B1B}" srcOrd="9" destOrd="0" presId="urn:microsoft.com/office/officeart/2005/8/layout/cycle2"/>
    <dgm:cxn modelId="{1C5758E6-CF98-49BE-A521-E1F4E75B76B2}" type="presParOf" srcId="{A954D390-9C59-4419-B645-27D3AC8A0B1B}" destId="{A27DCE3A-7A7D-49E0-BED0-022E5CC684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14369-8737-4794-8EA2-C12B79F2DC1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B9A46479-EEA9-4C9C-AAEA-B60D84EFFE8B}">
      <dgm:prSet phldrT="[Text]"/>
      <dgm:spPr/>
      <dgm:t>
        <a:bodyPr/>
        <a:lstStyle/>
        <a:p>
          <a:r>
            <a:rPr lang="ja-JP" altLang="en-US" dirty="0" smtClean="0"/>
            <a:t>か</a:t>
          </a:r>
          <a:endParaRPr lang="en-AU" dirty="0"/>
        </a:p>
      </dgm:t>
    </dgm:pt>
    <dgm:pt modelId="{C9240347-8E37-4711-AB1C-B293643E8B9A}" type="parTrans" cxnId="{B0BC53C4-2CD1-45E8-9AA6-8C06A4A094B6}">
      <dgm:prSet/>
      <dgm:spPr/>
      <dgm:t>
        <a:bodyPr/>
        <a:lstStyle/>
        <a:p>
          <a:endParaRPr lang="en-AU"/>
        </a:p>
      </dgm:t>
    </dgm:pt>
    <dgm:pt modelId="{77941C64-3728-499D-B108-D5D620387B67}" type="sibTrans" cxnId="{B0BC53C4-2CD1-45E8-9AA6-8C06A4A094B6}">
      <dgm:prSet/>
      <dgm:spPr/>
      <dgm:t>
        <a:bodyPr/>
        <a:lstStyle/>
        <a:p>
          <a:endParaRPr lang="en-AU"/>
        </a:p>
      </dgm:t>
    </dgm:pt>
    <dgm:pt modelId="{0DBAD271-BD55-4443-8729-F9EDA7B4BEB7}">
      <dgm:prSet phldrT="[Text]"/>
      <dgm:spPr/>
      <dgm:t>
        <a:bodyPr/>
        <a:lstStyle/>
        <a:p>
          <a:r>
            <a:rPr lang="ja-JP" altLang="en-US" dirty="0" smtClean="0"/>
            <a:t>き</a:t>
          </a:r>
          <a:endParaRPr lang="en-AU" dirty="0"/>
        </a:p>
      </dgm:t>
    </dgm:pt>
    <dgm:pt modelId="{62364FBA-68CD-45ED-AF6B-3A7AEF49E5C0}" type="parTrans" cxnId="{316C1EA4-A9D3-418F-AAFE-B8F8CB4221ED}">
      <dgm:prSet/>
      <dgm:spPr/>
      <dgm:t>
        <a:bodyPr/>
        <a:lstStyle/>
        <a:p>
          <a:endParaRPr lang="en-AU"/>
        </a:p>
      </dgm:t>
    </dgm:pt>
    <dgm:pt modelId="{3D475DF8-0BBA-4FB0-B82E-8CB5BBB99F31}" type="sibTrans" cxnId="{316C1EA4-A9D3-418F-AAFE-B8F8CB4221ED}">
      <dgm:prSet/>
      <dgm:spPr/>
      <dgm:t>
        <a:bodyPr/>
        <a:lstStyle/>
        <a:p>
          <a:endParaRPr lang="en-AU"/>
        </a:p>
      </dgm:t>
    </dgm:pt>
    <dgm:pt modelId="{2EA9A4FA-6AE5-40A6-9250-2799C8DF76D3}">
      <dgm:prSet phldrT="[Text]"/>
      <dgm:spPr/>
      <dgm:t>
        <a:bodyPr/>
        <a:lstStyle/>
        <a:p>
          <a:r>
            <a:rPr lang="ja-JP" altLang="en-US" dirty="0" smtClean="0"/>
            <a:t>く</a:t>
          </a:r>
          <a:endParaRPr lang="en-AU" dirty="0"/>
        </a:p>
      </dgm:t>
    </dgm:pt>
    <dgm:pt modelId="{3D7069BC-9B90-4AE2-8D6F-814FC0A2D1D6}" type="parTrans" cxnId="{088D7737-D4F7-4C32-A2BC-B7F7E505E9BC}">
      <dgm:prSet/>
      <dgm:spPr/>
      <dgm:t>
        <a:bodyPr/>
        <a:lstStyle/>
        <a:p>
          <a:endParaRPr lang="en-AU"/>
        </a:p>
      </dgm:t>
    </dgm:pt>
    <dgm:pt modelId="{3751F7D6-12F1-46BC-B0E6-B91983FC5EA7}" type="sibTrans" cxnId="{088D7737-D4F7-4C32-A2BC-B7F7E505E9BC}">
      <dgm:prSet/>
      <dgm:spPr/>
      <dgm:t>
        <a:bodyPr/>
        <a:lstStyle/>
        <a:p>
          <a:endParaRPr lang="en-AU"/>
        </a:p>
      </dgm:t>
    </dgm:pt>
    <dgm:pt modelId="{325AB9C7-4C2C-4437-84CC-18D28A418A87}">
      <dgm:prSet phldrT="[Text]"/>
      <dgm:spPr/>
      <dgm:t>
        <a:bodyPr/>
        <a:lstStyle/>
        <a:p>
          <a:r>
            <a:rPr lang="ja-JP" altLang="en-US" dirty="0" smtClean="0"/>
            <a:t>け</a:t>
          </a:r>
          <a:endParaRPr lang="en-AU" dirty="0"/>
        </a:p>
      </dgm:t>
    </dgm:pt>
    <dgm:pt modelId="{D630420C-73A5-4261-9245-DD421B7543B7}" type="parTrans" cxnId="{6D59CDE6-D8D2-45A8-A40D-CD222381076F}">
      <dgm:prSet/>
      <dgm:spPr/>
      <dgm:t>
        <a:bodyPr/>
        <a:lstStyle/>
        <a:p>
          <a:endParaRPr lang="en-AU"/>
        </a:p>
      </dgm:t>
    </dgm:pt>
    <dgm:pt modelId="{9D5A5E7B-38AB-4ABD-97BE-586D8D8E1869}" type="sibTrans" cxnId="{6D59CDE6-D8D2-45A8-A40D-CD222381076F}">
      <dgm:prSet/>
      <dgm:spPr/>
      <dgm:t>
        <a:bodyPr/>
        <a:lstStyle/>
        <a:p>
          <a:endParaRPr lang="en-AU"/>
        </a:p>
      </dgm:t>
    </dgm:pt>
    <dgm:pt modelId="{2A3C1365-35F9-4538-AFE0-2DCD72FC87C2}">
      <dgm:prSet phldrT="[Text]"/>
      <dgm:spPr/>
      <dgm:t>
        <a:bodyPr/>
        <a:lstStyle/>
        <a:p>
          <a:r>
            <a:rPr lang="ja-JP" altLang="en-US" dirty="0" smtClean="0"/>
            <a:t>こ</a:t>
          </a:r>
          <a:endParaRPr lang="en-AU" dirty="0"/>
        </a:p>
      </dgm:t>
    </dgm:pt>
    <dgm:pt modelId="{472D86B6-A7DC-4856-BCAE-B0D0FCF13DED}" type="parTrans" cxnId="{368E5AF9-380A-46E1-9E75-AD444EFD7EEA}">
      <dgm:prSet/>
      <dgm:spPr/>
      <dgm:t>
        <a:bodyPr/>
        <a:lstStyle/>
        <a:p>
          <a:endParaRPr lang="en-AU"/>
        </a:p>
      </dgm:t>
    </dgm:pt>
    <dgm:pt modelId="{22AF3AFE-F7FC-40EF-A882-942514AAA74C}" type="sibTrans" cxnId="{368E5AF9-380A-46E1-9E75-AD444EFD7EEA}">
      <dgm:prSet/>
      <dgm:spPr/>
      <dgm:t>
        <a:bodyPr/>
        <a:lstStyle/>
        <a:p>
          <a:endParaRPr lang="en-AU"/>
        </a:p>
      </dgm:t>
    </dgm:pt>
    <dgm:pt modelId="{C9E1E8A9-D3F1-4A5C-B2B3-355F1909A4A8}" type="pres">
      <dgm:prSet presAssocID="{EF014369-8737-4794-8EA2-C12B79F2DC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5B3A1AA-7759-4B1B-B025-CE6208034C5A}" type="pres">
      <dgm:prSet presAssocID="{B9A46479-EEA9-4C9C-AAEA-B60D84EFFE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FDFC16-7477-4A9F-B51A-C7D6B6DBA6C6}" type="pres">
      <dgm:prSet presAssocID="{77941C64-3728-499D-B108-D5D620387B67}" presName="sibTrans" presStyleLbl="sibTrans2D1" presStyleIdx="0" presStyleCnt="5"/>
      <dgm:spPr/>
      <dgm:t>
        <a:bodyPr/>
        <a:lstStyle/>
        <a:p>
          <a:endParaRPr lang="en-AU"/>
        </a:p>
      </dgm:t>
    </dgm:pt>
    <dgm:pt modelId="{FFA5781D-BF7E-4DD7-8031-0E52171FFC06}" type="pres">
      <dgm:prSet presAssocID="{77941C64-3728-499D-B108-D5D620387B67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B18C1246-FD7D-4788-A2C2-12FF1948E81F}" type="pres">
      <dgm:prSet presAssocID="{0DBAD271-BD55-4443-8729-F9EDA7B4BE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8F4391-2FC3-4E0E-806B-3D9C02FC7F3D}" type="pres">
      <dgm:prSet presAssocID="{3D475DF8-0BBA-4FB0-B82E-8CB5BBB99F31}" presName="sibTrans" presStyleLbl="sibTrans2D1" presStyleIdx="1" presStyleCnt="5"/>
      <dgm:spPr/>
      <dgm:t>
        <a:bodyPr/>
        <a:lstStyle/>
        <a:p>
          <a:endParaRPr lang="en-AU"/>
        </a:p>
      </dgm:t>
    </dgm:pt>
    <dgm:pt modelId="{FE0D76E8-9F42-4649-9EA1-940E0449F4A6}" type="pres">
      <dgm:prSet presAssocID="{3D475DF8-0BBA-4FB0-B82E-8CB5BBB99F31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7B6D8697-D5AB-4278-B416-C140E7FA88E0}" type="pres">
      <dgm:prSet presAssocID="{2EA9A4FA-6AE5-40A6-9250-2799C8DF76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445A80D-54DB-4E8F-9499-A639A67BFD06}" type="pres">
      <dgm:prSet presAssocID="{3751F7D6-12F1-46BC-B0E6-B91983FC5EA7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8938DF5-8A00-4ACC-8CDE-2B482F292E39}" type="pres">
      <dgm:prSet presAssocID="{3751F7D6-12F1-46BC-B0E6-B91983FC5EA7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697DB5A3-7FD0-4652-BC8A-4DD51AF3BC4D}" type="pres">
      <dgm:prSet presAssocID="{325AB9C7-4C2C-4437-84CC-18D28A418A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3C8DF9C-21DF-408C-A10B-02A5AE4B4BE4}" type="pres">
      <dgm:prSet presAssocID="{9D5A5E7B-38AB-4ABD-97BE-586D8D8E1869}" presName="sibTrans" presStyleLbl="sibTrans2D1" presStyleIdx="3" presStyleCnt="5"/>
      <dgm:spPr/>
      <dgm:t>
        <a:bodyPr/>
        <a:lstStyle/>
        <a:p>
          <a:endParaRPr lang="en-AU"/>
        </a:p>
      </dgm:t>
    </dgm:pt>
    <dgm:pt modelId="{0482E200-94D0-4238-87A9-CAC244714DA7}" type="pres">
      <dgm:prSet presAssocID="{9D5A5E7B-38AB-4ABD-97BE-586D8D8E1869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EACDBFE7-F1AA-4E9E-83DB-F64C52F717C2}" type="pres">
      <dgm:prSet presAssocID="{2A3C1365-35F9-4538-AFE0-2DCD72FC87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212CDD-7C36-45C0-A487-41C1A29AE10B}" type="pres">
      <dgm:prSet presAssocID="{22AF3AFE-F7FC-40EF-A882-942514AAA74C}" presName="sibTrans" presStyleLbl="sibTrans2D1" presStyleIdx="4" presStyleCnt="5"/>
      <dgm:spPr/>
      <dgm:t>
        <a:bodyPr/>
        <a:lstStyle/>
        <a:p>
          <a:endParaRPr lang="en-AU"/>
        </a:p>
      </dgm:t>
    </dgm:pt>
    <dgm:pt modelId="{AB482D97-ACA1-4981-912F-08595BD19108}" type="pres">
      <dgm:prSet presAssocID="{22AF3AFE-F7FC-40EF-A882-942514AAA74C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AA35D13D-7187-495E-AC07-7AC5EB160FC8}" type="presOf" srcId="{0DBAD271-BD55-4443-8729-F9EDA7B4BEB7}" destId="{B18C1246-FD7D-4788-A2C2-12FF1948E81F}" srcOrd="0" destOrd="0" presId="urn:microsoft.com/office/officeart/2005/8/layout/cycle2"/>
    <dgm:cxn modelId="{028B53B9-EA9B-469B-B13F-F3AD7F915FD7}" type="presOf" srcId="{325AB9C7-4C2C-4437-84CC-18D28A418A87}" destId="{697DB5A3-7FD0-4652-BC8A-4DD51AF3BC4D}" srcOrd="0" destOrd="0" presId="urn:microsoft.com/office/officeart/2005/8/layout/cycle2"/>
    <dgm:cxn modelId="{905BD02C-EB2C-46C2-8B74-EA66BE605E04}" type="presOf" srcId="{22AF3AFE-F7FC-40EF-A882-942514AAA74C}" destId="{AB482D97-ACA1-4981-912F-08595BD19108}" srcOrd="1" destOrd="0" presId="urn:microsoft.com/office/officeart/2005/8/layout/cycle2"/>
    <dgm:cxn modelId="{76969C63-9A95-46A2-A862-A0E45F9F778F}" type="presOf" srcId="{3751F7D6-12F1-46BC-B0E6-B91983FC5EA7}" destId="{28938DF5-8A00-4ACC-8CDE-2B482F292E39}" srcOrd="1" destOrd="0" presId="urn:microsoft.com/office/officeart/2005/8/layout/cycle2"/>
    <dgm:cxn modelId="{E8E25A42-6FFE-4B7A-9488-210909D838CB}" type="presOf" srcId="{22AF3AFE-F7FC-40EF-A882-942514AAA74C}" destId="{09212CDD-7C36-45C0-A487-41C1A29AE10B}" srcOrd="0" destOrd="0" presId="urn:microsoft.com/office/officeart/2005/8/layout/cycle2"/>
    <dgm:cxn modelId="{E610737C-32DE-454A-9509-A51C62203F17}" type="presOf" srcId="{2EA9A4FA-6AE5-40A6-9250-2799C8DF76D3}" destId="{7B6D8697-D5AB-4278-B416-C140E7FA88E0}" srcOrd="0" destOrd="0" presId="urn:microsoft.com/office/officeart/2005/8/layout/cycle2"/>
    <dgm:cxn modelId="{316C1EA4-A9D3-418F-AAFE-B8F8CB4221ED}" srcId="{EF014369-8737-4794-8EA2-C12B79F2DC1D}" destId="{0DBAD271-BD55-4443-8729-F9EDA7B4BEB7}" srcOrd="1" destOrd="0" parTransId="{62364FBA-68CD-45ED-AF6B-3A7AEF49E5C0}" sibTransId="{3D475DF8-0BBA-4FB0-B82E-8CB5BBB99F31}"/>
    <dgm:cxn modelId="{088D7737-D4F7-4C32-A2BC-B7F7E505E9BC}" srcId="{EF014369-8737-4794-8EA2-C12B79F2DC1D}" destId="{2EA9A4FA-6AE5-40A6-9250-2799C8DF76D3}" srcOrd="2" destOrd="0" parTransId="{3D7069BC-9B90-4AE2-8D6F-814FC0A2D1D6}" sibTransId="{3751F7D6-12F1-46BC-B0E6-B91983FC5EA7}"/>
    <dgm:cxn modelId="{6DE3FC0C-EDCA-4D6A-9338-E21A561CFF42}" type="presOf" srcId="{77941C64-3728-499D-B108-D5D620387B67}" destId="{C3FDFC16-7477-4A9F-B51A-C7D6B6DBA6C6}" srcOrd="0" destOrd="0" presId="urn:microsoft.com/office/officeart/2005/8/layout/cycle2"/>
    <dgm:cxn modelId="{B0BC53C4-2CD1-45E8-9AA6-8C06A4A094B6}" srcId="{EF014369-8737-4794-8EA2-C12B79F2DC1D}" destId="{B9A46479-EEA9-4C9C-AAEA-B60D84EFFE8B}" srcOrd="0" destOrd="0" parTransId="{C9240347-8E37-4711-AB1C-B293643E8B9A}" sibTransId="{77941C64-3728-499D-B108-D5D620387B67}"/>
    <dgm:cxn modelId="{09689944-C309-4F22-A9D2-F259A001712F}" type="presOf" srcId="{2A3C1365-35F9-4538-AFE0-2DCD72FC87C2}" destId="{EACDBFE7-F1AA-4E9E-83DB-F64C52F717C2}" srcOrd="0" destOrd="0" presId="urn:microsoft.com/office/officeart/2005/8/layout/cycle2"/>
    <dgm:cxn modelId="{F135AD94-79A3-49F1-9B9C-50213E281319}" type="presOf" srcId="{B9A46479-EEA9-4C9C-AAEA-B60D84EFFE8B}" destId="{35B3A1AA-7759-4B1B-B025-CE6208034C5A}" srcOrd="0" destOrd="0" presId="urn:microsoft.com/office/officeart/2005/8/layout/cycle2"/>
    <dgm:cxn modelId="{2B4FD8B4-7724-4159-9141-FF14A110254B}" type="presOf" srcId="{EF014369-8737-4794-8EA2-C12B79F2DC1D}" destId="{C9E1E8A9-D3F1-4A5C-B2B3-355F1909A4A8}" srcOrd="0" destOrd="0" presId="urn:microsoft.com/office/officeart/2005/8/layout/cycle2"/>
    <dgm:cxn modelId="{7D912AE7-F63B-4020-8472-F749B5E1FA55}" type="presOf" srcId="{9D5A5E7B-38AB-4ABD-97BE-586D8D8E1869}" destId="{93C8DF9C-21DF-408C-A10B-02A5AE4B4BE4}" srcOrd="0" destOrd="0" presId="urn:microsoft.com/office/officeart/2005/8/layout/cycle2"/>
    <dgm:cxn modelId="{C30E9499-C2A5-45C9-BEB8-7D05EDEAA55D}" type="presOf" srcId="{3D475DF8-0BBA-4FB0-B82E-8CB5BBB99F31}" destId="{158F4391-2FC3-4E0E-806B-3D9C02FC7F3D}" srcOrd="0" destOrd="0" presId="urn:microsoft.com/office/officeart/2005/8/layout/cycle2"/>
    <dgm:cxn modelId="{7F0C3F89-EAB9-437F-B640-66FABC85FD35}" type="presOf" srcId="{9D5A5E7B-38AB-4ABD-97BE-586D8D8E1869}" destId="{0482E200-94D0-4238-87A9-CAC244714DA7}" srcOrd="1" destOrd="0" presId="urn:microsoft.com/office/officeart/2005/8/layout/cycle2"/>
    <dgm:cxn modelId="{368E5AF9-380A-46E1-9E75-AD444EFD7EEA}" srcId="{EF014369-8737-4794-8EA2-C12B79F2DC1D}" destId="{2A3C1365-35F9-4538-AFE0-2DCD72FC87C2}" srcOrd="4" destOrd="0" parTransId="{472D86B6-A7DC-4856-BCAE-B0D0FCF13DED}" sibTransId="{22AF3AFE-F7FC-40EF-A882-942514AAA74C}"/>
    <dgm:cxn modelId="{6D59CDE6-D8D2-45A8-A40D-CD222381076F}" srcId="{EF014369-8737-4794-8EA2-C12B79F2DC1D}" destId="{325AB9C7-4C2C-4437-84CC-18D28A418A87}" srcOrd="3" destOrd="0" parTransId="{D630420C-73A5-4261-9245-DD421B7543B7}" sibTransId="{9D5A5E7B-38AB-4ABD-97BE-586D8D8E1869}"/>
    <dgm:cxn modelId="{0FD25BBA-C8C1-4506-AFE6-EE07B1293D1A}" type="presOf" srcId="{3751F7D6-12F1-46BC-B0E6-B91983FC5EA7}" destId="{1445A80D-54DB-4E8F-9499-A639A67BFD06}" srcOrd="0" destOrd="0" presId="urn:microsoft.com/office/officeart/2005/8/layout/cycle2"/>
    <dgm:cxn modelId="{9084E4AD-8355-4CCF-BB5D-9CB40D0F8715}" type="presOf" srcId="{3D475DF8-0BBA-4FB0-B82E-8CB5BBB99F31}" destId="{FE0D76E8-9F42-4649-9EA1-940E0449F4A6}" srcOrd="1" destOrd="0" presId="urn:microsoft.com/office/officeart/2005/8/layout/cycle2"/>
    <dgm:cxn modelId="{3B87EC63-1FFA-4ACA-955E-47D359511BC0}" type="presOf" srcId="{77941C64-3728-499D-B108-D5D620387B67}" destId="{FFA5781D-BF7E-4DD7-8031-0E52171FFC06}" srcOrd="1" destOrd="0" presId="urn:microsoft.com/office/officeart/2005/8/layout/cycle2"/>
    <dgm:cxn modelId="{32576617-EE06-45FF-97B1-5C6DEF9D1709}" type="presParOf" srcId="{C9E1E8A9-D3F1-4A5C-B2B3-355F1909A4A8}" destId="{35B3A1AA-7759-4B1B-B025-CE6208034C5A}" srcOrd="0" destOrd="0" presId="urn:microsoft.com/office/officeart/2005/8/layout/cycle2"/>
    <dgm:cxn modelId="{4DAF1E66-828B-4469-8356-F8DA7EF22449}" type="presParOf" srcId="{C9E1E8A9-D3F1-4A5C-B2B3-355F1909A4A8}" destId="{C3FDFC16-7477-4A9F-B51A-C7D6B6DBA6C6}" srcOrd="1" destOrd="0" presId="urn:microsoft.com/office/officeart/2005/8/layout/cycle2"/>
    <dgm:cxn modelId="{35314BA8-40BE-4DF4-9C37-4EC7C00AACA8}" type="presParOf" srcId="{C3FDFC16-7477-4A9F-B51A-C7D6B6DBA6C6}" destId="{FFA5781D-BF7E-4DD7-8031-0E52171FFC06}" srcOrd="0" destOrd="0" presId="urn:microsoft.com/office/officeart/2005/8/layout/cycle2"/>
    <dgm:cxn modelId="{9CD77082-2F4F-440E-AECB-7F5E387FB621}" type="presParOf" srcId="{C9E1E8A9-D3F1-4A5C-B2B3-355F1909A4A8}" destId="{B18C1246-FD7D-4788-A2C2-12FF1948E81F}" srcOrd="2" destOrd="0" presId="urn:microsoft.com/office/officeart/2005/8/layout/cycle2"/>
    <dgm:cxn modelId="{226CAEBA-8C6D-4B5F-A77D-D8CDB03FB945}" type="presParOf" srcId="{C9E1E8A9-D3F1-4A5C-B2B3-355F1909A4A8}" destId="{158F4391-2FC3-4E0E-806B-3D9C02FC7F3D}" srcOrd="3" destOrd="0" presId="urn:microsoft.com/office/officeart/2005/8/layout/cycle2"/>
    <dgm:cxn modelId="{851646C6-B07E-45C8-9CB7-138169EAD612}" type="presParOf" srcId="{158F4391-2FC3-4E0E-806B-3D9C02FC7F3D}" destId="{FE0D76E8-9F42-4649-9EA1-940E0449F4A6}" srcOrd="0" destOrd="0" presId="urn:microsoft.com/office/officeart/2005/8/layout/cycle2"/>
    <dgm:cxn modelId="{4A997621-C905-4ADF-B5DE-D6B82BED25B4}" type="presParOf" srcId="{C9E1E8A9-D3F1-4A5C-B2B3-355F1909A4A8}" destId="{7B6D8697-D5AB-4278-B416-C140E7FA88E0}" srcOrd="4" destOrd="0" presId="urn:microsoft.com/office/officeart/2005/8/layout/cycle2"/>
    <dgm:cxn modelId="{68378D95-811D-487F-8B32-65AAFC3EF412}" type="presParOf" srcId="{C9E1E8A9-D3F1-4A5C-B2B3-355F1909A4A8}" destId="{1445A80D-54DB-4E8F-9499-A639A67BFD06}" srcOrd="5" destOrd="0" presId="urn:microsoft.com/office/officeart/2005/8/layout/cycle2"/>
    <dgm:cxn modelId="{6F10F217-CF17-4E03-AFD3-FF3A09C10571}" type="presParOf" srcId="{1445A80D-54DB-4E8F-9499-A639A67BFD06}" destId="{28938DF5-8A00-4ACC-8CDE-2B482F292E39}" srcOrd="0" destOrd="0" presId="urn:microsoft.com/office/officeart/2005/8/layout/cycle2"/>
    <dgm:cxn modelId="{24992F58-4224-4FB2-BECE-75ECCC09A106}" type="presParOf" srcId="{C9E1E8A9-D3F1-4A5C-B2B3-355F1909A4A8}" destId="{697DB5A3-7FD0-4652-BC8A-4DD51AF3BC4D}" srcOrd="6" destOrd="0" presId="urn:microsoft.com/office/officeart/2005/8/layout/cycle2"/>
    <dgm:cxn modelId="{8C6FF4D1-2B2B-45BD-B800-008B45995817}" type="presParOf" srcId="{C9E1E8A9-D3F1-4A5C-B2B3-355F1909A4A8}" destId="{93C8DF9C-21DF-408C-A10B-02A5AE4B4BE4}" srcOrd="7" destOrd="0" presId="urn:microsoft.com/office/officeart/2005/8/layout/cycle2"/>
    <dgm:cxn modelId="{03EEAA1F-BEC1-4D9D-ADBB-C6FE1365A18D}" type="presParOf" srcId="{93C8DF9C-21DF-408C-A10B-02A5AE4B4BE4}" destId="{0482E200-94D0-4238-87A9-CAC244714DA7}" srcOrd="0" destOrd="0" presId="urn:microsoft.com/office/officeart/2005/8/layout/cycle2"/>
    <dgm:cxn modelId="{714D16A7-46A8-47D9-862B-AEF470E8E937}" type="presParOf" srcId="{C9E1E8A9-D3F1-4A5C-B2B3-355F1909A4A8}" destId="{EACDBFE7-F1AA-4E9E-83DB-F64C52F717C2}" srcOrd="8" destOrd="0" presId="urn:microsoft.com/office/officeart/2005/8/layout/cycle2"/>
    <dgm:cxn modelId="{25EA4838-70CE-4BA3-B89E-3D830C470A90}" type="presParOf" srcId="{C9E1E8A9-D3F1-4A5C-B2B3-355F1909A4A8}" destId="{09212CDD-7C36-45C0-A487-41C1A29AE10B}" srcOrd="9" destOrd="0" presId="urn:microsoft.com/office/officeart/2005/8/layout/cycle2"/>
    <dgm:cxn modelId="{0B44521D-DBF2-4D7D-9701-41DD944918A8}" type="presParOf" srcId="{09212CDD-7C36-45C0-A487-41C1A29AE10B}" destId="{AB482D97-ACA1-4981-912F-08595BD191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FA71C-7C76-4920-AF0B-30E5C04426B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9D2A30A2-4DC6-41AB-AD86-4AB7584750E6}">
      <dgm:prSet phldrT="[Text]"/>
      <dgm:spPr/>
      <dgm:t>
        <a:bodyPr/>
        <a:lstStyle/>
        <a:p>
          <a:r>
            <a:rPr lang="ja-JP" altLang="en-US" dirty="0" smtClean="0"/>
            <a:t>さ</a:t>
          </a:r>
          <a:endParaRPr lang="en-AU" dirty="0"/>
        </a:p>
      </dgm:t>
    </dgm:pt>
    <dgm:pt modelId="{E8F83B93-B989-4481-A9AB-7C5C2CFD2347}" type="parTrans" cxnId="{71A37D0B-E24F-4180-A17C-7D74B444DCC6}">
      <dgm:prSet/>
      <dgm:spPr/>
      <dgm:t>
        <a:bodyPr/>
        <a:lstStyle/>
        <a:p>
          <a:endParaRPr lang="en-AU"/>
        </a:p>
      </dgm:t>
    </dgm:pt>
    <dgm:pt modelId="{6F69CEE6-EE82-4FDA-AF6A-1C5E23E7E601}" type="sibTrans" cxnId="{71A37D0B-E24F-4180-A17C-7D74B444DCC6}">
      <dgm:prSet/>
      <dgm:spPr/>
      <dgm:t>
        <a:bodyPr/>
        <a:lstStyle/>
        <a:p>
          <a:endParaRPr lang="en-AU"/>
        </a:p>
      </dgm:t>
    </dgm:pt>
    <dgm:pt modelId="{2B07AF90-55CD-4734-8D62-E286A33BCAA8}">
      <dgm:prSet phldrT="[Text]"/>
      <dgm:spPr/>
      <dgm:t>
        <a:bodyPr/>
        <a:lstStyle/>
        <a:p>
          <a:r>
            <a:rPr lang="ja-JP" altLang="en-US" dirty="0" smtClean="0"/>
            <a:t>す</a:t>
          </a:r>
          <a:endParaRPr lang="en-AU" dirty="0"/>
        </a:p>
      </dgm:t>
    </dgm:pt>
    <dgm:pt modelId="{A3D5F826-C15C-47C2-8A88-FDDD3A520BE7}" type="parTrans" cxnId="{C2704FAA-4B30-419C-AC3A-9F75085880F4}">
      <dgm:prSet/>
      <dgm:spPr/>
      <dgm:t>
        <a:bodyPr/>
        <a:lstStyle/>
        <a:p>
          <a:endParaRPr lang="en-AU"/>
        </a:p>
      </dgm:t>
    </dgm:pt>
    <dgm:pt modelId="{F2B22FAC-3305-42DA-9B4B-EEA94810EBD4}" type="sibTrans" cxnId="{C2704FAA-4B30-419C-AC3A-9F75085880F4}">
      <dgm:prSet/>
      <dgm:spPr/>
      <dgm:t>
        <a:bodyPr/>
        <a:lstStyle/>
        <a:p>
          <a:endParaRPr lang="en-AU"/>
        </a:p>
      </dgm:t>
    </dgm:pt>
    <dgm:pt modelId="{59169F43-FB66-4692-92F2-1211DD3F2610}">
      <dgm:prSet phldrT="[Text]"/>
      <dgm:spPr/>
      <dgm:t>
        <a:bodyPr/>
        <a:lstStyle/>
        <a:p>
          <a:r>
            <a:rPr lang="ja-JP" altLang="en-US" dirty="0" smtClean="0"/>
            <a:t>せ</a:t>
          </a:r>
          <a:endParaRPr lang="en-AU" dirty="0"/>
        </a:p>
      </dgm:t>
    </dgm:pt>
    <dgm:pt modelId="{F7E39881-4328-4AB9-8886-259EE4026C2B}" type="parTrans" cxnId="{052D2740-5A55-41C2-969C-710B13B8996D}">
      <dgm:prSet/>
      <dgm:spPr/>
      <dgm:t>
        <a:bodyPr/>
        <a:lstStyle/>
        <a:p>
          <a:endParaRPr lang="en-AU"/>
        </a:p>
      </dgm:t>
    </dgm:pt>
    <dgm:pt modelId="{8D98F279-94B2-460D-A6B5-D562BE12722F}" type="sibTrans" cxnId="{052D2740-5A55-41C2-969C-710B13B8996D}">
      <dgm:prSet/>
      <dgm:spPr/>
      <dgm:t>
        <a:bodyPr/>
        <a:lstStyle/>
        <a:p>
          <a:endParaRPr lang="en-AU"/>
        </a:p>
      </dgm:t>
    </dgm:pt>
    <dgm:pt modelId="{07DACF94-02BE-4DE9-94A9-AB2AD77B0B47}">
      <dgm:prSet phldrT="[Text]"/>
      <dgm:spPr/>
      <dgm:t>
        <a:bodyPr/>
        <a:lstStyle/>
        <a:p>
          <a:r>
            <a:rPr lang="ja-JP" altLang="en-US" dirty="0" smtClean="0"/>
            <a:t>そ</a:t>
          </a:r>
          <a:endParaRPr lang="en-AU" dirty="0"/>
        </a:p>
      </dgm:t>
    </dgm:pt>
    <dgm:pt modelId="{DC6F11E9-293E-408E-BFF7-552B3F2375EB}" type="parTrans" cxnId="{A9C46EB5-EEA8-4497-A13D-AE19F7E4FC03}">
      <dgm:prSet/>
      <dgm:spPr/>
      <dgm:t>
        <a:bodyPr/>
        <a:lstStyle/>
        <a:p>
          <a:endParaRPr lang="en-AU"/>
        </a:p>
      </dgm:t>
    </dgm:pt>
    <dgm:pt modelId="{B70B2F3C-8264-4902-A6D9-898B32B326F9}" type="sibTrans" cxnId="{A9C46EB5-EEA8-4497-A13D-AE19F7E4FC03}">
      <dgm:prSet/>
      <dgm:spPr/>
      <dgm:t>
        <a:bodyPr/>
        <a:lstStyle/>
        <a:p>
          <a:endParaRPr lang="en-AU"/>
        </a:p>
      </dgm:t>
    </dgm:pt>
    <dgm:pt modelId="{71331122-208F-4C0B-B6A2-5D49526348AC}">
      <dgm:prSet/>
      <dgm:spPr/>
      <dgm:t>
        <a:bodyPr/>
        <a:lstStyle/>
        <a:p>
          <a:r>
            <a:rPr lang="ja-JP" altLang="en-US" dirty="0" smtClean="0"/>
            <a:t>し</a:t>
          </a:r>
          <a:endParaRPr lang="en-AU" dirty="0"/>
        </a:p>
      </dgm:t>
    </dgm:pt>
    <dgm:pt modelId="{C54574C5-B8EB-4C88-B551-8987E7953E75}" type="parTrans" cxnId="{6F7744FB-E67B-4D91-A6E6-154E38CEE11F}">
      <dgm:prSet/>
      <dgm:spPr/>
      <dgm:t>
        <a:bodyPr/>
        <a:lstStyle/>
        <a:p>
          <a:endParaRPr lang="en-AU"/>
        </a:p>
      </dgm:t>
    </dgm:pt>
    <dgm:pt modelId="{70973678-4805-4C2B-B40B-8A8FC36DD1A1}" type="sibTrans" cxnId="{6F7744FB-E67B-4D91-A6E6-154E38CEE11F}">
      <dgm:prSet/>
      <dgm:spPr/>
      <dgm:t>
        <a:bodyPr/>
        <a:lstStyle/>
        <a:p>
          <a:endParaRPr lang="en-AU"/>
        </a:p>
      </dgm:t>
    </dgm:pt>
    <dgm:pt modelId="{296CC2CE-E61C-41D0-BB84-81CB37BAA827}" type="pres">
      <dgm:prSet presAssocID="{C11FA71C-7C76-4920-AF0B-30E5C04426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2A71FAC-286A-438B-9C7A-D9AEFDBDA079}" type="pres">
      <dgm:prSet presAssocID="{9D2A30A2-4DC6-41AB-AD86-4AB7584750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ADA0D36-5062-43F3-9300-060DCBF936D8}" type="pres">
      <dgm:prSet presAssocID="{6F69CEE6-EE82-4FDA-AF6A-1C5E23E7E601}" presName="sibTrans" presStyleLbl="sibTrans2D1" presStyleIdx="0" presStyleCnt="5"/>
      <dgm:spPr/>
      <dgm:t>
        <a:bodyPr/>
        <a:lstStyle/>
        <a:p>
          <a:endParaRPr lang="en-AU"/>
        </a:p>
      </dgm:t>
    </dgm:pt>
    <dgm:pt modelId="{B96C4949-3D2B-4EE7-A1B8-B3139ABEE1C1}" type="pres">
      <dgm:prSet presAssocID="{6F69CEE6-EE82-4FDA-AF6A-1C5E23E7E601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119FAD8F-0C16-4CA0-9355-A2F88C085D2D}" type="pres">
      <dgm:prSet presAssocID="{71331122-208F-4C0B-B6A2-5D49526348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208F3C5-DF69-45D2-BCAC-9206444044A7}" type="pres">
      <dgm:prSet presAssocID="{70973678-4805-4C2B-B40B-8A8FC36DD1A1}" presName="sibTrans" presStyleLbl="sibTrans2D1" presStyleIdx="1" presStyleCnt="5"/>
      <dgm:spPr/>
      <dgm:t>
        <a:bodyPr/>
        <a:lstStyle/>
        <a:p>
          <a:endParaRPr lang="en-AU"/>
        </a:p>
      </dgm:t>
    </dgm:pt>
    <dgm:pt modelId="{24875DA8-7955-47BE-BE29-5FD403D82EE6}" type="pres">
      <dgm:prSet presAssocID="{70973678-4805-4C2B-B40B-8A8FC36DD1A1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16223C36-F101-4261-B315-A1EBE03A7E64}" type="pres">
      <dgm:prSet presAssocID="{2B07AF90-55CD-4734-8D62-E286A33BCA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E829E9C-47F4-4D72-9348-8028D542F0F9}" type="pres">
      <dgm:prSet presAssocID="{F2B22FAC-3305-42DA-9B4B-EEA94810EBD4}" presName="sibTrans" presStyleLbl="sibTrans2D1" presStyleIdx="2" presStyleCnt="5"/>
      <dgm:spPr/>
      <dgm:t>
        <a:bodyPr/>
        <a:lstStyle/>
        <a:p>
          <a:endParaRPr lang="en-AU"/>
        </a:p>
      </dgm:t>
    </dgm:pt>
    <dgm:pt modelId="{5292DADC-667A-4846-9AC5-AB00E045A23E}" type="pres">
      <dgm:prSet presAssocID="{F2B22FAC-3305-42DA-9B4B-EEA94810EBD4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C5213BC-59B1-472A-B6DF-EA8D8D2BE43C}" type="pres">
      <dgm:prSet presAssocID="{59169F43-FB66-4692-92F2-1211DD3F26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FCCDB6-6F64-4890-9CC6-0ABD0D214240}" type="pres">
      <dgm:prSet presAssocID="{8D98F279-94B2-460D-A6B5-D562BE12722F}" presName="sibTrans" presStyleLbl="sibTrans2D1" presStyleIdx="3" presStyleCnt="5"/>
      <dgm:spPr/>
      <dgm:t>
        <a:bodyPr/>
        <a:lstStyle/>
        <a:p>
          <a:endParaRPr lang="en-AU"/>
        </a:p>
      </dgm:t>
    </dgm:pt>
    <dgm:pt modelId="{F0F1B7A4-612F-4CAF-B932-CDB16570F703}" type="pres">
      <dgm:prSet presAssocID="{8D98F279-94B2-460D-A6B5-D562BE12722F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33DDC580-9AC1-4A5A-9D22-779188A1904E}" type="pres">
      <dgm:prSet presAssocID="{07DACF94-02BE-4DE9-94A9-AB2AD77B0B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ABFFFC-BE88-4B6A-8AC4-63BDBFA3D014}" type="pres">
      <dgm:prSet presAssocID="{B70B2F3C-8264-4902-A6D9-898B32B326F9}" presName="sibTrans" presStyleLbl="sibTrans2D1" presStyleIdx="4" presStyleCnt="5"/>
      <dgm:spPr/>
      <dgm:t>
        <a:bodyPr/>
        <a:lstStyle/>
        <a:p>
          <a:endParaRPr lang="en-AU"/>
        </a:p>
      </dgm:t>
    </dgm:pt>
    <dgm:pt modelId="{64ED12A7-4AF7-4C6D-91AB-12501D4F9B1E}" type="pres">
      <dgm:prSet presAssocID="{B70B2F3C-8264-4902-A6D9-898B32B326F9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33833BB1-F6AA-494A-8ABC-DF208063B3F3}" type="presOf" srcId="{B70B2F3C-8264-4902-A6D9-898B32B326F9}" destId="{8EABFFFC-BE88-4B6A-8AC4-63BDBFA3D014}" srcOrd="0" destOrd="0" presId="urn:microsoft.com/office/officeart/2005/8/layout/cycle2"/>
    <dgm:cxn modelId="{6F7744FB-E67B-4D91-A6E6-154E38CEE11F}" srcId="{C11FA71C-7C76-4920-AF0B-30E5C04426B2}" destId="{71331122-208F-4C0B-B6A2-5D49526348AC}" srcOrd="1" destOrd="0" parTransId="{C54574C5-B8EB-4C88-B551-8987E7953E75}" sibTransId="{70973678-4805-4C2B-B40B-8A8FC36DD1A1}"/>
    <dgm:cxn modelId="{B6E2E84A-7B42-4C5A-BAB2-EBD6BB8C623A}" type="presOf" srcId="{8D98F279-94B2-460D-A6B5-D562BE12722F}" destId="{F0F1B7A4-612F-4CAF-B932-CDB16570F703}" srcOrd="1" destOrd="0" presId="urn:microsoft.com/office/officeart/2005/8/layout/cycle2"/>
    <dgm:cxn modelId="{BE2A42F4-E16A-4C0D-8904-A364A500C46F}" type="presOf" srcId="{2B07AF90-55CD-4734-8D62-E286A33BCAA8}" destId="{16223C36-F101-4261-B315-A1EBE03A7E64}" srcOrd="0" destOrd="0" presId="urn:microsoft.com/office/officeart/2005/8/layout/cycle2"/>
    <dgm:cxn modelId="{593E1A07-E1A1-47AB-BD50-7374928B21A3}" type="presOf" srcId="{59169F43-FB66-4692-92F2-1211DD3F2610}" destId="{0C5213BC-59B1-472A-B6DF-EA8D8D2BE43C}" srcOrd="0" destOrd="0" presId="urn:microsoft.com/office/officeart/2005/8/layout/cycle2"/>
    <dgm:cxn modelId="{06ECDFA4-BA63-4475-B570-11FA57ED18C4}" type="presOf" srcId="{B70B2F3C-8264-4902-A6D9-898B32B326F9}" destId="{64ED12A7-4AF7-4C6D-91AB-12501D4F9B1E}" srcOrd="1" destOrd="0" presId="urn:microsoft.com/office/officeart/2005/8/layout/cycle2"/>
    <dgm:cxn modelId="{BDD235BD-96D8-4297-B779-72EEA1B73729}" type="presOf" srcId="{8D98F279-94B2-460D-A6B5-D562BE12722F}" destId="{B4FCCDB6-6F64-4890-9CC6-0ABD0D214240}" srcOrd="0" destOrd="0" presId="urn:microsoft.com/office/officeart/2005/8/layout/cycle2"/>
    <dgm:cxn modelId="{A34388F9-251D-401F-BD33-4D8DC6FB4088}" type="presOf" srcId="{71331122-208F-4C0B-B6A2-5D49526348AC}" destId="{119FAD8F-0C16-4CA0-9355-A2F88C085D2D}" srcOrd="0" destOrd="0" presId="urn:microsoft.com/office/officeart/2005/8/layout/cycle2"/>
    <dgm:cxn modelId="{40FB29D8-98EF-4BCD-B4EF-E48B1142E274}" type="presOf" srcId="{C11FA71C-7C76-4920-AF0B-30E5C04426B2}" destId="{296CC2CE-E61C-41D0-BB84-81CB37BAA827}" srcOrd="0" destOrd="0" presId="urn:microsoft.com/office/officeart/2005/8/layout/cycle2"/>
    <dgm:cxn modelId="{71A37D0B-E24F-4180-A17C-7D74B444DCC6}" srcId="{C11FA71C-7C76-4920-AF0B-30E5C04426B2}" destId="{9D2A30A2-4DC6-41AB-AD86-4AB7584750E6}" srcOrd="0" destOrd="0" parTransId="{E8F83B93-B989-4481-A9AB-7C5C2CFD2347}" sibTransId="{6F69CEE6-EE82-4FDA-AF6A-1C5E23E7E601}"/>
    <dgm:cxn modelId="{197C5094-8EB3-4FEE-A3F3-5E6F48A4BB93}" type="presOf" srcId="{6F69CEE6-EE82-4FDA-AF6A-1C5E23E7E601}" destId="{B96C4949-3D2B-4EE7-A1B8-B3139ABEE1C1}" srcOrd="1" destOrd="0" presId="urn:microsoft.com/office/officeart/2005/8/layout/cycle2"/>
    <dgm:cxn modelId="{C2704FAA-4B30-419C-AC3A-9F75085880F4}" srcId="{C11FA71C-7C76-4920-AF0B-30E5C04426B2}" destId="{2B07AF90-55CD-4734-8D62-E286A33BCAA8}" srcOrd="2" destOrd="0" parTransId="{A3D5F826-C15C-47C2-8A88-FDDD3A520BE7}" sibTransId="{F2B22FAC-3305-42DA-9B4B-EEA94810EBD4}"/>
    <dgm:cxn modelId="{C8453CDF-2F37-4717-AAA5-3940797E691E}" type="presOf" srcId="{F2B22FAC-3305-42DA-9B4B-EEA94810EBD4}" destId="{EE829E9C-47F4-4D72-9348-8028D542F0F9}" srcOrd="0" destOrd="0" presId="urn:microsoft.com/office/officeart/2005/8/layout/cycle2"/>
    <dgm:cxn modelId="{F9E77B8D-504F-4DCC-9A1F-31CD035668B9}" type="presOf" srcId="{F2B22FAC-3305-42DA-9B4B-EEA94810EBD4}" destId="{5292DADC-667A-4846-9AC5-AB00E045A23E}" srcOrd="1" destOrd="0" presId="urn:microsoft.com/office/officeart/2005/8/layout/cycle2"/>
    <dgm:cxn modelId="{955E3EF2-2A50-442F-A2E9-3D1D623256A0}" type="presOf" srcId="{9D2A30A2-4DC6-41AB-AD86-4AB7584750E6}" destId="{22A71FAC-286A-438B-9C7A-D9AEFDBDA079}" srcOrd="0" destOrd="0" presId="urn:microsoft.com/office/officeart/2005/8/layout/cycle2"/>
    <dgm:cxn modelId="{BED43F66-427B-49A1-9038-216D6564B81D}" type="presOf" srcId="{70973678-4805-4C2B-B40B-8A8FC36DD1A1}" destId="{3208F3C5-DF69-45D2-BCAC-9206444044A7}" srcOrd="0" destOrd="0" presId="urn:microsoft.com/office/officeart/2005/8/layout/cycle2"/>
    <dgm:cxn modelId="{797644EE-D96C-477D-8A70-D146646BE0CF}" type="presOf" srcId="{70973678-4805-4C2B-B40B-8A8FC36DD1A1}" destId="{24875DA8-7955-47BE-BE29-5FD403D82EE6}" srcOrd="1" destOrd="0" presId="urn:microsoft.com/office/officeart/2005/8/layout/cycle2"/>
    <dgm:cxn modelId="{A9C46EB5-EEA8-4497-A13D-AE19F7E4FC03}" srcId="{C11FA71C-7C76-4920-AF0B-30E5C04426B2}" destId="{07DACF94-02BE-4DE9-94A9-AB2AD77B0B47}" srcOrd="4" destOrd="0" parTransId="{DC6F11E9-293E-408E-BFF7-552B3F2375EB}" sibTransId="{B70B2F3C-8264-4902-A6D9-898B32B326F9}"/>
    <dgm:cxn modelId="{261BCBA7-294D-49B4-A1D5-D48149E47D23}" type="presOf" srcId="{07DACF94-02BE-4DE9-94A9-AB2AD77B0B47}" destId="{33DDC580-9AC1-4A5A-9D22-779188A1904E}" srcOrd="0" destOrd="0" presId="urn:microsoft.com/office/officeart/2005/8/layout/cycle2"/>
    <dgm:cxn modelId="{052D2740-5A55-41C2-969C-710B13B8996D}" srcId="{C11FA71C-7C76-4920-AF0B-30E5C04426B2}" destId="{59169F43-FB66-4692-92F2-1211DD3F2610}" srcOrd="3" destOrd="0" parTransId="{F7E39881-4328-4AB9-8886-259EE4026C2B}" sibTransId="{8D98F279-94B2-460D-A6B5-D562BE12722F}"/>
    <dgm:cxn modelId="{8691C7F4-8658-4575-A1C9-60BED280352E}" type="presOf" srcId="{6F69CEE6-EE82-4FDA-AF6A-1C5E23E7E601}" destId="{6ADA0D36-5062-43F3-9300-060DCBF936D8}" srcOrd="0" destOrd="0" presId="urn:microsoft.com/office/officeart/2005/8/layout/cycle2"/>
    <dgm:cxn modelId="{F977D741-9F29-4E92-A4B1-38B202491302}" type="presParOf" srcId="{296CC2CE-E61C-41D0-BB84-81CB37BAA827}" destId="{22A71FAC-286A-438B-9C7A-D9AEFDBDA079}" srcOrd="0" destOrd="0" presId="urn:microsoft.com/office/officeart/2005/8/layout/cycle2"/>
    <dgm:cxn modelId="{E637A15D-4623-44DB-ACE1-58B65EA3B8E5}" type="presParOf" srcId="{296CC2CE-E61C-41D0-BB84-81CB37BAA827}" destId="{6ADA0D36-5062-43F3-9300-060DCBF936D8}" srcOrd="1" destOrd="0" presId="urn:microsoft.com/office/officeart/2005/8/layout/cycle2"/>
    <dgm:cxn modelId="{198F2F85-ED3A-42E1-BBDB-E5AB453F7304}" type="presParOf" srcId="{6ADA0D36-5062-43F3-9300-060DCBF936D8}" destId="{B96C4949-3D2B-4EE7-A1B8-B3139ABEE1C1}" srcOrd="0" destOrd="0" presId="urn:microsoft.com/office/officeart/2005/8/layout/cycle2"/>
    <dgm:cxn modelId="{6D4B43F9-BD03-4313-807C-DB2DB4D19BAF}" type="presParOf" srcId="{296CC2CE-E61C-41D0-BB84-81CB37BAA827}" destId="{119FAD8F-0C16-4CA0-9355-A2F88C085D2D}" srcOrd="2" destOrd="0" presId="urn:microsoft.com/office/officeart/2005/8/layout/cycle2"/>
    <dgm:cxn modelId="{176A6AF2-09C3-4925-8B48-C7CABB2F4690}" type="presParOf" srcId="{296CC2CE-E61C-41D0-BB84-81CB37BAA827}" destId="{3208F3C5-DF69-45D2-BCAC-9206444044A7}" srcOrd="3" destOrd="0" presId="urn:microsoft.com/office/officeart/2005/8/layout/cycle2"/>
    <dgm:cxn modelId="{5D23BE18-8E39-483A-A64D-488F1820AE6A}" type="presParOf" srcId="{3208F3C5-DF69-45D2-BCAC-9206444044A7}" destId="{24875DA8-7955-47BE-BE29-5FD403D82EE6}" srcOrd="0" destOrd="0" presId="urn:microsoft.com/office/officeart/2005/8/layout/cycle2"/>
    <dgm:cxn modelId="{0BC37540-4553-4029-9049-E08BC87F395A}" type="presParOf" srcId="{296CC2CE-E61C-41D0-BB84-81CB37BAA827}" destId="{16223C36-F101-4261-B315-A1EBE03A7E64}" srcOrd="4" destOrd="0" presId="urn:microsoft.com/office/officeart/2005/8/layout/cycle2"/>
    <dgm:cxn modelId="{085CA79B-780C-42EA-8DAB-486EE527FE9F}" type="presParOf" srcId="{296CC2CE-E61C-41D0-BB84-81CB37BAA827}" destId="{EE829E9C-47F4-4D72-9348-8028D542F0F9}" srcOrd="5" destOrd="0" presId="urn:microsoft.com/office/officeart/2005/8/layout/cycle2"/>
    <dgm:cxn modelId="{093411D7-3FA1-4A78-8247-4F8A5F3585FA}" type="presParOf" srcId="{EE829E9C-47F4-4D72-9348-8028D542F0F9}" destId="{5292DADC-667A-4846-9AC5-AB00E045A23E}" srcOrd="0" destOrd="0" presId="urn:microsoft.com/office/officeart/2005/8/layout/cycle2"/>
    <dgm:cxn modelId="{98943ABA-5939-495B-964E-594686D8679A}" type="presParOf" srcId="{296CC2CE-E61C-41D0-BB84-81CB37BAA827}" destId="{0C5213BC-59B1-472A-B6DF-EA8D8D2BE43C}" srcOrd="6" destOrd="0" presId="urn:microsoft.com/office/officeart/2005/8/layout/cycle2"/>
    <dgm:cxn modelId="{B918E02D-BEB3-43D7-9CDF-C234E7DF74CF}" type="presParOf" srcId="{296CC2CE-E61C-41D0-BB84-81CB37BAA827}" destId="{B4FCCDB6-6F64-4890-9CC6-0ABD0D214240}" srcOrd="7" destOrd="0" presId="urn:microsoft.com/office/officeart/2005/8/layout/cycle2"/>
    <dgm:cxn modelId="{F2CCE1A1-C701-4F66-B482-4893B8B5EF22}" type="presParOf" srcId="{B4FCCDB6-6F64-4890-9CC6-0ABD0D214240}" destId="{F0F1B7A4-612F-4CAF-B932-CDB16570F703}" srcOrd="0" destOrd="0" presId="urn:microsoft.com/office/officeart/2005/8/layout/cycle2"/>
    <dgm:cxn modelId="{B761A50D-F69B-41B6-8764-00E9B9C5A9A1}" type="presParOf" srcId="{296CC2CE-E61C-41D0-BB84-81CB37BAA827}" destId="{33DDC580-9AC1-4A5A-9D22-779188A1904E}" srcOrd="8" destOrd="0" presId="urn:microsoft.com/office/officeart/2005/8/layout/cycle2"/>
    <dgm:cxn modelId="{B49902FB-0DE8-4E53-BF7B-33DA98811ED3}" type="presParOf" srcId="{296CC2CE-E61C-41D0-BB84-81CB37BAA827}" destId="{8EABFFFC-BE88-4B6A-8AC4-63BDBFA3D014}" srcOrd="9" destOrd="0" presId="urn:microsoft.com/office/officeart/2005/8/layout/cycle2"/>
    <dgm:cxn modelId="{055AAB51-72DB-4ECB-8B6D-3276F37D9345}" type="presParOf" srcId="{8EABFFFC-BE88-4B6A-8AC4-63BDBFA3D014}" destId="{64ED12A7-4AF7-4C6D-91AB-12501D4F9B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420B1-C728-48A9-88EB-9A7303662FA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723A9D0A-C7E1-43C3-A583-854B2351449E}">
      <dgm:prSet phldrT="[Text]"/>
      <dgm:spPr/>
      <dgm:t>
        <a:bodyPr/>
        <a:lstStyle/>
        <a:p>
          <a:r>
            <a:rPr lang="ja-JP" altLang="en-US" dirty="0" smtClean="0"/>
            <a:t>た</a:t>
          </a:r>
          <a:endParaRPr lang="en-AU" dirty="0"/>
        </a:p>
      </dgm:t>
    </dgm:pt>
    <dgm:pt modelId="{A3DF6148-E01A-4FC2-8153-C94A42A5C7DC}" type="parTrans" cxnId="{00FD0230-B498-438B-AB18-7D31937E1665}">
      <dgm:prSet/>
      <dgm:spPr/>
      <dgm:t>
        <a:bodyPr/>
        <a:lstStyle/>
        <a:p>
          <a:endParaRPr lang="en-AU"/>
        </a:p>
      </dgm:t>
    </dgm:pt>
    <dgm:pt modelId="{97F621EE-A4E9-4B3F-AF45-F96B7C663E3F}" type="sibTrans" cxnId="{00FD0230-B498-438B-AB18-7D31937E1665}">
      <dgm:prSet/>
      <dgm:spPr/>
      <dgm:t>
        <a:bodyPr/>
        <a:lstStyle/>
        <a:p>
          <a:endParaRPr lang="en-AU"/>
        </a:p>
      </dgm:t>
    </dgm:pt>
    <dgm:pt modelId="{70F82098-ACD8-4873-AF6B-AD4C2B719D38}">
      <dgm:prSet phldrT="[Text]"/>
      <dgm:spPr/>
      <dgm:t>
        <a:bodyPr/>
        <a:lstStyle/>
        <a:p>
          <a:r>
            <a:rPr lang="ja-JP" altLang="en-US" dirty="0" smtClean="0"/>
            <a:t>ち</a:t>
          </a:r>
          <a:endParaRPr lang="en-AU" dirty="0"/>
        </a:p>
      </dgm:t>
    </dgm:pt>
    <dgm:pt modelId="{44183199-A0E0-45CB-8C01-3E93D9B3CAEE}" type="parTrans" cxnId="{661A1FC7-9499-41C6-99C9-9D2E58485C76}">
      <dgm:prSet/>
      <dgm:spPr/>
      <dgm:t>
        <a:bodyPr/>
        <a:lstStyle/>
        <a:p>
          <a:endParaRPr lang="en-AU"/>
        </a:p>
      </dgm:t>
    </dgm:pt>
    <dgm:pt modelId="{30019C5B-688E-4A61-AA28-C65B143081DA}" type="sibTrans" cxnId="{661A1FC7-9499-41C6-99C9-9D2E58485C76}">
      <dgm:prSet/>
      <dgm:spPr/>
      <dgm:t>
        <a:bodyPr/>
        <a:lstStyle/>
        <a:p>
          <a:endParaRPr lang="en-AU"/>
        </a:p>
      </dgm:t>
    </dgm:pt>
    <dgm:pt modelId="{E9BE503E-4C4F-4CA8-8041-750760E18130}">
      <dgm:prSet phldrT="[Text]"/>
      <dgm:spPr/>
      <dgm:t>
        <a:bodyPr/>
        <a:lstStyle/>
        <a:p>
          <a:r>
            <a:rPr lang="ja-JP" altLang="en-US" dirty="0" smtClean="0"/>
            <a:t>つ</a:t>
          </a:r>
          <a:endParaRPr lang="en-AU" dirty="0"/>
        </a:p>
      </dgm:t>
    </dgm:pt>
    <dgm:pt modelId="{C47F8890-4DDF-4096-BE6F-436C537DA159}" type="parTrans" cxnId="{94F297E3-4689-4556-98EC-36A31A5D5DD5}">
      <dgm:prSet/>
      <dgm:spPr/>
      <dgm:t>
        <a:bodyPr/>
        <a:lstStyle/>
        <a:p>
          <a:endParaRPr lang="en-AU"/>
        </a:p>
      </dgm:t>
    </dgm:pt>
    <dgm:pt modelId="{2D4B1109-7CB1-4646-89E1-EE2E7CBD13E5}" type="sibTrans" cxnId="{94F297E3-4689-4556-98EC-36A31A5D5DD5}">
      <dgm:prSet/>
      <dgm:spPr/>
      <dgm:t>
        <a:bodyPr/>
        <a:lstStyle/>
        <a:p>
          <a:endParaRPr lang="en-AU"/>
        </a:p>
      </dgm:t>
    </dgm:pt>
    <dgm:pt modelId="{D45FFA22-1039-411B-89C1-E11B52418201}">
      <dgm:prSet phldrT="[Text]"/>
      <dgm:spPr/>
      <dgm:t>
        <a:bodyPr/>
        <a:lstStyle/>
        <a:p>
          <a:r>
            <a:rPr lang="ja-JP" altLang="en-US" dirty="0" smtClean="0"/>
            <a:t>て</a:t>
          </a:r>
          <a:endParaRPr lang="en-AU" dirty="0"/>
        </a:p>
      </dgm:t>
    </dgm:pt>
    <dgm:pt modelId="{077B427D-AA39-485C-B738-04F27E3356EE}" type="parTrans" cxnId="{2B676D26-2D54-41D1-BD18-7090CFB90658}">
      <dgm:prSet/>
      <dgm:spPr/>
      <dgm:t>
        <a:bodyPr/>
        <a:lstStyle/>
        <a:p>
          <a:endParaRPr lang="en-AU"/>
        </a:p>
      </dgm:t>
    </dgm:pt>
    <dgm:pt modelId="{F34A528D-EC7D-420E-BFC0-D035759DCCAA}" type="sibTrans" cxnId="{2B676D26-2D54-41D1-BD18-7090CFB90658}">
      <dgm:prSet/>
      <dgm:spPr/>
      <dgm:t>
        <a:bodyPr/>
        <a:lstStyle/>
        <a:p>
          <a:endParaRPr lang="en-AU"/>
        </a:p>
      </dgm:t>
    </dgm:pt>
    <dgm:pt modelId="{039A3288-85F7-4D7A-BEAF-5DFD13D17328}">
      <dgm:prSet phldrT="[Text]"/>
      <dgm:spPr/>
      <dgm:t>
        <a:bodyPr/>
        <a:lstStyle/>
        <a:p>
          <a:r>
            <a:rPr lang="ja-JP" altLang="en-US" dirty="0" smtClean="0"/>
            <a:t>と</a:t>
          </a:r>
          <a:endParaRPr lang="en-AU" dirty="0"/>
        </a:p>
      </dgm:t>
    </dgm:pt>
    <dgm:pt modelId="{AEEAACD1-0C9A-4E49-ADEF-5763DD632F10}" type="parTrans" cxnId="{E0757598-8B05-4700-853D-F7F1B73BDD5A}">
      <dgm:prSet/>
      <dgm:spPr/>
      <dgm:t>
        <a:bodyPr/>
        <a:lstStyle/>
        <a:p>
          <a:endParaRPr lang="en-AU"/>
        </a:p>
      </dgm:t>
    </dgm:pt>
    <dgm:pt modelId="{626FBBF6-E606-43AA-AF25-49C94C1472CA}" type="sibTrans" cxnId="{E0757598-8B05-4700-853D-F7F1B73BDD5A}">
      <dgm:prSet/>
      <dgm:spPr/>
      <dgm:t>
        <a:bodyPr/>
        <a:lstStyle/>
        <a:p>
          <a:endParaRPr lang="en-AU"/>
        </a:p>
      </dgm:t>
    </dgm:pt>
    <dgm:pt modelId="{1D5D097E-949F-4BF3-B0AE-6D70AD4F2FE6}" type="pres">
      <dgm:prSet presAssocID="{DC6420B1-C728-48A9-88EB-9A7303662F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0F4A4DB-0256-4F98-9A5C-8B6224A5EB14}" type="pres">
      <dgm:prSet presAssocID="{723A9D0A-C7E1-43C3-A583-854B235144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608DA4-4740-4CAB-B6B7-F1D731C1EE98}" type="pres">
      <dgm:prSet presAssocID="{97F621EE-A4E9-4B3F-AF45-F96B7C663E3F}" presName="sibTrans" presStyleLbl="sibTrans2D1" presStyleIdx="0" presStyleCnt="5"/>
      <dgm:spPr/>
      <dgm:t>
        <a:bodyPr/>
        <a:lstStyle/>
        <a:p>
          <a:endParaRPr lang="en-AU"/>
        </a:p>
      </dgm:t>
    </dgm:pt>
    <dgm:pt modelId="{48E54FFE-1C74-42A6-955C-51545B8C4861}" type="pres">
      <dgm:prSet presAssocID="{97F621EE-A4E9-4B3F-AF45-F96B7C663E3F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F1F33A74-3E31-48AF-862A-1E0737D0D1B0}" type="pres">
      <dgm:prSet presAssocID="{70F82098-ACD8-4873-AF6B-AD4C2B719D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C639CB-751C-4155-B758-4A5E165A1C58}" type="pres">
      <dgm:prSet presAssocID="{30019C5B-688E-4A61-AA28-C65B143081DA}" presName="sibTrans" presStyleLbl="sibTrans2D1" presStyleIdx="1" presStyleCnt="5"/>
      <dgm:spPr/>
      <dgm:t>
        <a:bodyPr/>
        <a:lstStyle/>
        <a:p>
          <a:endParaRPr lang="en-AU"/>
        </a:p>
      </dgm:t>
    </dgm:pt>
    <dgm:pt modelId="{2263260B-F6D2-4808-993F-A93D15AF25E4}" type="pres">
      <dgm:prSet presAssocID="{30019C5B-688E-4A61-AA28-C65B143081DA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B07B3DF1-7837-4757-8D8F-5124AEAF3D0A}" type="pres">
      <dgm:prSet presAssocID="{E9BE503E-4C4F-4CA8-8041-750760E181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0CD7EFF-C38F-44B4-BEAA-7AB66C37597E}" type="pres">
      <dgm:prSet presAssocID="{2D4B1109-7CB1-4646-89E1-EE2E7CBD13E5}" presName="sibTrans" presStyleLbl="sibTrans2D1" presStyleIdx="2" presStyleCnt="5"/>
      <dgm:spPr/>
      <dgm:t>
        <a:bodyPr/>
        <a:lstStyle/>
        <a:p>
          <a:endParaRPr lang="en-AU"/>
        </a:p>
      </dgm:t>
    </dgm:pt>
    <dgm:pt modelId="{6054048B-879A-40AE-8863-70FF085E0FBF}" type="pres">
      <dgm:prSet presAssocID="{2D4B1109-7CB1-4646-89E1-EE2E7CBD13E5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53A48360-1E22-4582-993F-6742E20D1446}" type="pres">
      <dgm:prSet presAssocID="{D45FFA22-1039-411B-89C1-E11B524182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2AB0A4-6276-4F32-920D-D2709515F593}" type="pres">
      <dgm:prSet presAssocID="{F34A528D-EC7D-420E-BFC0-D035759DCCAA}" presName="sibTrans" presStyleLbl="sibTrans2D1" presStyleIdx="3" presStyleCnt="5"/>
      <dgm:spPr/>
      <dgm:t>
        <a:bodyPr/>
        <a:lstStyle/>
        <a:p>
          <a:endParaRPr lang="en-AU"/>
        </a:p>
      </dgm:t>
    </dgm:pt>
    <dgm:pt modelId="{197A5EF2-F012-44A5-B2E2-781F10F0B6C3}" type="pres">
      <dgm:prSet presAssocID="{F34A528D-EC7D-420E-BFC0-D035759DCCAA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25C15C2D-3F7B-46CD-97C0-279B371AF29E}" type="pres">
      <dgm:prSet presAssocID="{039A3288-85F7-4D7A-BEAF-5DFD13D173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ADA21BF-8620-44B3-BFE3-B61BB099E68C}" type="pres">
      <dgm:prSet presAssocID="{626FBBF6-E606-43AA-AF25-49C94C1472CA}" presName="sibTrans" presStyleLbl="sibTrans2D1" presStyleIdx="4" presStyleCnt="5"/>
      <dgm:spPr/>
      <dgm:t>
        <a:bodyPr/>
        <a:lstStyle/>
        <a:p>
          <a:endParaRPr lang="en-AU"/>
        </a:p>
      </dgm:t>
    </dgm:pt>
    <dgm:pt modelId="{09F1A4A4-93C8-4AB1-A24E-345BEBDD5E4F}" type="pres">
      <dgm:prSet presAssocID="{626FBBF6-E606-43AA-AF25-49C94C1472CA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3050C13F-3C1E-45B6-A1EE-F8BF0F803804}" type="presOf" srcId="{70F82098-ACD8-4873-AF6B-AD4C2B719D38}" destId="{F1F33A74-3E31-48AF-862A-1E0737D0D1B0}" srcOrd="0" destOrd="0" presId="urn:microsoft.com/office/officeart/2005/8/layout/cycle2"/>
    <dgm:cxn modelId="{165A4906-13E8-4755-9BE0-287A76425FCA}" type="presOf" srcId="{2D4B1109-7CB1-4646-89E1-EE2E7CBD13E5}" destId="{6054048B-879A-40AE-8863-70FF085E0FBF}" srcOrd="1" destOrd="0" presId="urn:microsoft.com/office/officeart/2005/8/layout/cycle2"/>
    <dgm:cxn modelId="{652C2467-60D5-4E08-918E-3D4AFBB7CF27}" type="presOf" srcId="{30019C5B-688E-4A61-AA28-C65B143081DA}" destId="{2263260B-F6D2-4808-993F-A93D15AF25E4}" srcOrd="1" destOrd="0" presId="urn:microsoft.com/office/officeart/2005/8/layout/cycle2"/>
    <dgm:cxn modelId="{805F3E26-1AA8-483E-9F39-2FD2A094F086}" type="presOf" srcId="{626FBBF6-E606-43AA-AF25-49C94C1472CA}" destId="{6ADA21BF-8620-44B3-BFE3-B61BB099E68C}" srcOrd="0" destOrd="0" presId="urn:microsoft.com/office/officeart/2005/8/layout/cycle2"/>
    <dgm:cxn modelId="{E9685041-FC05-4A25-BD07-33D8DDBC06C6}" type="presOf" srcId="{723A9D0A-C7E1-43C3-A583-854B2351449E}" destId="{40F4A4DB-0256-4F98-9A5C-8B6224A5EB14}" srcOrd="0" destOrd="0" presId="urn:microsoft.com/office/officeart/2005/8/layout/cycle2"/>
    <dgm:cxn modelId="{49D33192-AD7E-46D5-B2BE-F2C5A55184B8}" type="presOf" srcId="{626FBBF6-E606-43AA-AF25-49C94C1472CA}" destId="{09F1A4A4-93C8-4AB1-A24E-345BEBDD5E4F}" srcOrd="1" destOrd="0" presId="urn:microsoft.com/office/officeart/2005/8/layout/cycle2"/>
    <dgm:cxn modelId="{F105B022-6D87-4292-8593-D90ABB9CD81E}" type="presOf" srcId="{E9BE503E-4C4F-4CA8-8041-750760E18130}" destId="{B07B3DF1-7837-4757-8D8F-5124AEAF3D0A}" srcOrd="0" destOrd="0" presId="urn:microsoft.com/office/officeart/2005/8/layout/cycle2"/>
    <dgm:cxn modelId="{94F297E3-4689-4556-98EC-36A31A5D5DD5}" srcId="{DC6420B1-C728-48A9-88EB-9A7303662FAA}" destId="{E9BE503E-4C4F-4CA8-8041-750760E18130}" srcOrd="2" destOrd="0" parTransId="{C47F8890-4DDF-4096-BE6F-436C537DA159}" sibTransId="{2D4B1109-7CB1-4646-89E1-EE2E7CBD13E5}"/>
    <dgm:cxn modelId="{5AB66DB2-0CB6-4E54-8903-65BE9ACE993E}" type="presOf" srcId="{30019C5B-688E-4A61-AA28-C65B143081DA}" destId="{09C639CB-751C-4155-B758-4A5E165A1C58}" srcOrd="0" destOrd="0" presId="urn:microsoft.com/office/officeart/2005/8/layout/cycle2"/>
    <dgm:cxn modelId="{84CA947D-2423-42E4-A3E1-ECC1F8B6F30D}" type="presOf" srcId="{D45FFA22-1039-411B-89C1-E11B52418201}" destId="{53A48360-1E22-4582-993F-6742E20D1446}" srcOrd="0" destOrd="0" presId="urn:microsoft.com/office/officeart/2005/8/layout/cycle2"/>
    <dgm:cxn modelId="{E0757598-8B05-4700-853D-F7F1B73BDD5A}" srcId="{DC6420B1-C728-48A9-88EB-9A7303662FAA}" destId="{039A3288-85F7-4D7A-BEAF-5DFD13D17328}" srcOrd="4" destOrd="0" parTransId="{AEEAACD1-0C9A-4E49-ADEF-5763DD632F10}" sibTransId="{626FBBF6-E606-43AA-AF25-49C94C1472CA}"/>
    <dgm:cxn modelId="{10BBE213-982D-44CD-A3EE-6BDE53D3C3A1}" type="presOf" srcId="{97F621EE-A4E9-4B3F-AF45-F96B7C663E3F}" destId="{79608DA4-4740-4CAB-B6B7-F1D731C1EE98}" srcOrd="0" destOrd="0" presId="urn:microsoft.com/office/officeart/2005/8/layout/cycle2"/>
    <dgm:cxn modelId="{2B676D26-2D54-41D1-BD18-7090CFB90658}" srcId="{DC6420B1-C728-48A9-88EB-9A7303662FAA}" destId="{D45FFA22-1039-411B-89C1-E11B52418201}" srcOrd="3" destOrd="0" parTransId="{077B427D-AA39-485C-B738-04F27E3356EE}" sibTransId="{F34A528D-EC7D-420E-BFC0-D035759DCCAA}"/>
    <dgm:cxn modelId="{8122CF27-DDAD-4563-804C-400A910EF29B}" type="presOf" srcId="{2D4B1109-7CB1-4646-89E1-EE2E7CBD13E5}" destId="{E0CD7EFF-C38F-44B4-BEAA-7AB66C37597E}" srcOrd="0" destOrd="0" presId="urn:microsoft.com/office/officeart/2005/8/layout/cycle2"/>
    <dgm:cxn modelId="{2EC37EA1-313C-4B82-BBD8-37EE79FAB933}" type="presOf" srcId="{F34A528D-EC7D-420E-BFC0-D035759DCCAA}" destId="{332AB0A4-6276-4F32-920D-D2709515F593}" srcOrd="0" destOrd="0" presId="urn:microsoft.com/office/officeart/2005/8/layout/cycle2"/>
    <dgm:cxn modelId="{00FD0230-B498-438B-AB18-7D31937E1665}" srcId="{DC6420B1-C728-48A9-88EB-9A7303662FAA}" destId="{723A9D0A-C7E1-43C3-A583-854B2351449E}" srcOrd="0" destOrd="0" parTransId="{A3DF6148-E01A-4FC2-8153-C94A42A5C7DC}" sibTransId="{97F621EE-A4E9-4B3F-AF45-F96B7C663E3F}"/>
    <dgm:cxn modelId="{6D6254F2-053A-4A7D-8CB7-0269D156CAC1}" type="presOf" srcId="{F34A528D-EC7D-420E-BFC0-D035759DCCAA}" destId="{197A5EF2-F012-44A5-B2E2-781F10F0B6C3}" srcOrd="1" destOrd="0" presId="urn:microsoft.com/office/officeart/2005/8/layout/cycle2"/>
    <dgm:cxn modelId="{64BFB070-4F44-4478-9F36-629C352F26A6}" type="presOf" srcId="{039A3288-85F7-4D7A-BEAF-5DFD13D17328}" destId="{25C15C2D-3F7B-46CD-97C0-279B371AF29E}" srcOrd="0" destOrd="0" presId="urn:microsoft.com/office/officeart/2005/8/layout/cycle2"/>
    <dgm:cxn modelId="{661A1FC7-9499-41C6-99C9-9D2E58485C76}" srcId="{DC6420B1-C728-48A9-88EB-9A7303662FAA}" destId="{70F82098-ACD8-4873-AF6B-AD4C2B719D38}" srcOrd="1" destOrd="0" parTransId="{44183199-A0E0-45CB-8C01-3E93D9B3CAEE}" sibTransId="{30019C5B-688E-4A61-AA28-C65B143081DA}"/>
    <dgm:cxn modelId="{C8604DF8-5019-44A5-AE01-B4877EFC556D}" type="presOf" srcId="{97F621EE-A4E9-4B3F-AF45-F96B7C663E3F}" destId="{48E54FFE-1C74-42A6-955C-51545B8C4861}" srcOrd="1" destOrd="0" presId="urn:microsoft.com/office/officeart/2005/8/layout/cycle2"/>
    <dgm:cxn modelId="{5290F6E1-E202-422E-9B20-2D99F0A6E89B}" type="presOf" srcId="{DC6420B1-C728-48A9-88EB-9A7303662FAA}" destId="{1D5D097E-949F-4BF3-B0AE-6D70AD4F2FE6}" srcOrd="0" destOrd="0" presId="urn:microsoft.com/office/officeart/2005/8/layout/cycle2"/>
    <dgm:cxn modelId="{A0EFEC7E-6ECA-4E10-BCD4-E53C73D69C51}" type="presParOf" srcId="{1D5D097E-949F-4BF3-B0AE-6D70AD4F2FE6}" destId="{40F4A4DB-0256-4F98-9A5C-8B6224A5EB14}" srcOrd="0" destOrd="0" presId="urn:microsoft.com/office/officeart/2005/8/layout/cycle2"/>
    <dgm:cxn modelId="{7A70F7D2-4A36-4E33-902A-BB5DEA56939C}" type="presParOf" srcId="{1D5D097E-949F-4BF3-B0AE-6D70AD4F2FE6}" destId="{79608DA4-4740-4CAB-B6B7-F1D731C1EE98}" srcOrd="1" destOrd="0" presId="urn:microsoft.com/office/officeart/2005/8/layout/cycle2"/>
    <dgm:cxn modelId="{FB63ECE7-36B6-49B4-BF23-8DA0B0B8DD67}" type="presParOf" srcId="{79608DA4-4740-4CAB-B6B7-F1D731C1EE98}" destId="{48E54FFE-1C74-42A6-955C-51545B8C4861}" srcOrd="0" destOrd="0" presId="urn:microsoft.com/office/officeart/2005/8/layout/cycle2"/>
    <dgm:cxn modelId="{6EA7C361-D052-4875-A6AE-51F3600D284A}" type="presParOf" srcId="{1D5D097E-949F-4BF3-B0AE-6D70AD4F2FE6}" destId="{F1F33A74-3E31-48AF-862A-1E0737D0D1B0}" srcOrd="2" destOrd="0" presId="urn:microsoft.com/office/officeart/2005/8/layout/cycle2"/>
    <dgm:cxn modelId="{1FBE32BA-6BC0-4553-A3D8-807AA5CEFF67}" type="presParOf" srcId="{1D5D097E-949F-4BF3-B0AE-6D70AD4F2FE6}" destId="{09C639CB-751C-4155-B758-4A5E165A1C58}" srcOrd="3" destOrd="0" presId="urn:microsoft.com/office/officeart/2005/8/layout/cycle2"/>
    <dgm:cxn modelId="{0C4E7CFF-68D1-4940-ABC8-5445FEB5EA13}" type="presParOf" srcId="{09C639CB-751C-4155-B758-4A5E165A1C58}" destId="{2263260B-F6D2-4808-993F-A93D15AF25E4}" srcOrd="0" destOrd="0" presId="urn:microsoft.com/office/officeart/2005/8/layout/cycle2"/>
    <dgm:cxn modelId="{1962A62B-FA52-4D26-A6FF-11C5541F4FC7}" type="presParOf" srcId="{1D5D097E-949F-4BF3-B0AE-6D70AD4F2FE6}" destId="{B07B3DF1-7837-4757-8D8F-5124AEAF3D0A}" srcOrd="4" destOrd="0" presId="urn:microsoft.com/office/officeart/2005/8/layout/cycle2"/>
    <dgm:cxn modelId="{892CF630-A641-4298-92CD-E8A17441AFE1}" type="presParOf" srcId="{1D5D097E-949F-4BF3-B0AE-6D70AD4F2FE6}" destId="{E0CD7EFF-C38F-44B4-BEAA-7AB66C37597E}" srcOrd="5" destOrd="0" presId="urn:microsoft.com/office/officeart/2005/8/layout/cycle2"/>
    <dgm:cxn modelId="{537B0DA0-4D4E-448B-BF9A-4340C4E1544A}" type="presParOf" srcId="{E0CD7EFF-C38F-44B4-BEAA-7AB66C37597E}" destId="{6054048B-879A-40AE-8863-70FF085E0FBF}" srcOrd="0" destOrd="0" presId="urn:microsoft.com/office/officeart/2005/8/layout/cycle2"/>
    <dgm:cxn modelId="{09A6827F-632E-4E29-944E-A451BD7D8538}" type="presParOf" srcId="{1D5D097E-949F-4BF3-B0AE-6D70AD4F2FE6}" destId="{53A48360-1E22-4582-993F-6742E20D1446}" srcOrd="6" destOrd="0" presId="urn:microsoft.com/office/officeart/2005/8/layout/cycle2"/>
    <dgm:cxn modelId="{F3EC0A9D-48E2-4D6B-B341-B3903E4B1039}" type="presParOf" srcId="{1D5D097E-949F-4BF3-B0AE-6D70AD4F2FE6}" destId="{332AB0A4-6276-4F32-920D-D2709515F593}" srcOrd="7" destOrd="0" presId="urn:microsoft.com/office/officeart/2005/8/layout/cycle2"/>
    <dgm:cxn modelId="{63541B96-3D6D-41EE-BEB4-A6E4CA78BE27}" type="presParOf" srcId="{332AB0A4-6276-4F32-920D-D2709515F593}" destId="{197A5EF2-F012-44A5-B2E2-781F10F0B6C3}" srcOrd="0" destOrd="0" presId="urn:microsoft.com/office/officeart/2005/8/layout/cycle2"/>
    <dgm:cxn modelId="{81556FE2-3B4C-44FA-BB5D-9308CD154FF5}" type="presParOf" srcId="{1D5D097E-949F-4BF3-B0AE-6D70AD4F2FE6}" destId="{25C15C2D-3F7B-46CD-97C0-279B371AF29E}" srcOrd="8" destOrd="0" presId="urn:microsoft.com/office/officeart/2005/8/layout/cycle2"/>
    <dgm:cxn modelId="{43DBF41A-CA9E-4AD7-B18E-AC3F0A08E114}" type="presParOf" srcId="{1D5D097E-949F-4BF3-B0AE-6D70AD4F2FE6}" destId="{6ADA21BF-8620-44B3-BFE3-B61BB099E68C}" srcOrd="9" destOrd="0" presId="urn:microsoft.com/office/officeart/2005/8/layout/cycle2"/>
    <dgm:cxn modelId="{1C211DFE-22F4-46CB-9918-4A41237FD99B}" type="presParOf" srcId="{6ADA21BF-8620-44B3-BFE3-B61BB099E68C}" destId="{09F1A4A4-93C8-4AB1-A24E-345BEBDD5E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9BE5F-C6FC-46F7-9439-B831647C6B4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B31E934C-1BB7-458D-80CB-5E64D569E7EA}">
      <dgm:prSet phldrT="[Text]"/>
      <dgm:spPr/>
      <dgm:t>
        <a:bodyPr/>
        <a:lstStyle/>
        <a:p>
          <a:r>
            <a:rPr lang="ja-JP" altLang="en-US" dirty="0" smtClean="0"/>
            <a:t>な</a:t>
          </a:r>
          <a:endParaRPr lang="en-AU" dirty="0"/>
        </a:p>
      </dgm:t>
    </dgm:pt>
    <dgm:pt modelId="{5B4C4F92-68AA-45B9-B584-572D8CDBB878}" type="parTrans" cxnId="{9C9DAE02-C50A-45E0-BFA1-E7975EB0A728}">
      <dgm:prSet/>
      <dgm:spPr/>
      <dgm:t>
        <a:bodyPr/>
        <a:lstStyle/>
        <a:p>
          <a:endParaRPr lang="en-AU"/>
        </a:p>
      </dgm:t>
    </dgm:pt>
    <dgm:pt modelId="{5D39CF0E-CBFA-44AE-BC41-6EC720D31ABC}" type="sibTrans" cxnId="{9C9DAE02-C50A-45E0-BFA1-E7975EB0A728}">
      <dgm:prSet/>
      <dgm:spPr/>
      <dgm:t>
        <a:bodyPr/>
        <a:lstStyle/>
        <a:p>
          <a:endParaRPr lang="en-AU"/>
        </a:p>
      </dgm:t>
    </dgm:pt>
    <dgm:pt modelId="{29DABBBE-E365-4D37-B0A8-A7001999C2FF}">
      <dgm:prSet phldrT="[Text]"/>
      <dgm:spPr/>
      <dgm:t>
        <a:bodyPr/>
        <a:lstStyle/>
        <a:p>
          <a:r>
            <a:rPr lang="ja-JP" altLang="en-US" dirty="0" smtClean="0"/>
            <a:t>に</a:t>
          </a:r>
          <a:endParaRPr lang="en-AU" dirty="0"/>
        </a:p>
      </dgm:t>
    </dgm:pt>
    <dgm:pt modelId="{0316F960-AF3B-437D-AB34-2A5D57F36290}" type="parTrans" cxnId="{9F1B3898-1B27-44E6-A1C0-F3BECA9B6ACC}">
      <dgm:prSet/>
      <dgm:spPr/>
      <dgm:t>
        <a:bodyPr/>
        <a:lstStyle/>
        <a:p>
          <a:endParaRPr lang="en-AU"/>
        </a:p>
      </dgm:t>
    </dgm:pt>
    <dgm:pt modelId="{7730253A-973D-4A6A-B599-7FFD24D61F21}" type="sibTrans" cxnId="{9F1B3898-1B27-44E6-A1C0-F3BECA9B6ACC}">
      <dgm:prSet/>
      <dgm:spPr/>
      <dgm:t>
        <a:bodyPr/>
        <a:lstStyle/>
        <a:p>
          <a:endParaRPr lang="en-AU"/>
        </a:p>
      </dgm:t>
    </dgm:pt>
    <dgm:pt modelId="{7E8156CF-5FDE-4414-A5AB-9B28D99421AA}">
      <dgm:prSet phldrT="[Text]"/>
      <dgm:spPr/>
      <dgm:t>
        <a:bodyPr/>
        <a:lstStyle/>
        <a:p>
          <a:r>
            <a:rPr lang="ja-JP" altLang="en-US" dirty="0" smtClean="0"/>
            <a:t>ぬ</a:t>
          </a:r>
          <a:endParaRPr lang="en-AU" dirty="0"/>
        </a:p>
      </dgm:t>
    </dgm:pt>
    <dgm:pt modelId="{D58A544F-CE13-4F68-8597-24CB246148EC}" type="parTrans" cxnId="{3EC9C0F5-4251-4CF2-9C97-16C17E8D7A01}">
      <dgm:prSet/>
      <dgm:spPr/>
      <dgm:t>
        <a:bodyPr/>
        <a:lstStyle/>
        <a:p>
          <a:endParaRPr lang="en-AU"/>
        </a:p>
      </dgm:t>
    </dgm:pt>
    <dgm:pt modelId="{4B163A46-A659-4B63-8968-B39F91B1AC36}" type="sibTrans" cxnId="{3EC9C0F5-4251-4CF2-9C97-16C17E8D7A01}">
      <dgm:prSet/>
      <dgm:spPr/>
      <dgm:t>
        <a:bodyPr/>
        <a:lstStyle/>
        <a:p>
          <a:endParaRPr lang="en-AU"/>
        </a:p>
      </dgm:t>
    </dgm:pt>
    <dgm:pt modelId="{0DD4310E-1A21-4376-8AA1-01C7C140D442}">
      <dgm:prSet phldrT="[Text]"/>
      <dgm:spPr/>
      <dgm:t>
        <a:bodyPr/>
        <a:lstStyle/>
        <a:p>
          <a:r>
            <a:rPr lang="ja-JP" altLang="en-US" dirty="0" smtClean="0"/>
            <a:t>ね</a:t>
          </a:r>
          <a:endParaRPr lang="en-AU" dirty="0"/>
        </a:p>
      </dgm:t>
    </dgm:pt>
    <dgm:pt modelId="{F50747E3-E64D-4F1C-A686-9F51E744C8E5}" type="parTrans" cxnId="{3E7CB136-532B-4513-8107-1671C3F34AB2}">
      <dgm:prSet/>
      <dgm:spPr/>
      <dgm:t>
        <a:bodyPr/>
        <a:lstStyle/>
        <a:p>
          <a:endParaRPr lang="en-AU"/>
        </a:p>
      </dgm:t>
    </dgm:pt>
    <dgm:pt modelId="{5FAAD4DD-58F5-4507-9A86-4543FEC313B9}" type="sibTrans" cxnId="{3E7CB136-532B-4513-8107-1671C3F34AB2}">
      <dgm:prSet/>
      <dgm:spPr/>
      <dgm:t>
        <a:bodyPr/>
        <a:lstStyle/>
        <a:p>
          <a:endParaRPr lang="en-AU"/>
        </a:p>
      </dgm:t>
    </dgm:pt>
    <dgm:pt modelId="{61EF88B5-D6B7-4A56-BCB9-F53BD031E693}">
      <dgm:prSet phldrT="[Text]"/>
      <dgm:spPr/>
      <dgm:t>
        <a:bodyPr/>
        <a:lstStyle/>
        <a:p>
          <a:r>
            <a:rPr lang="ja-JP" altLang="en-US" dirty="0" smtClean="0"/>
            <a:t>の</a:t>
          </a:r>
          <a:endParaRPr lang="en-AU" dirty="0"/>
        </a:p>
      </dgm:t>
    </dgm:pt>
    <dgm:pt modelId="{BA54512A-D2F8-4ECC-9ECA-4C2266E5EC56}" type="parTrans" cxnId="{B48B46F8-9309-474D-9F89-6835068EC0F7}">
      <dgm:prSet/>
      <dgm:spPr/>
      <dgm:t>
        <a:bodyPr/>
        <a:lstStyle/>
        <a:p>
          <a:endParaRPr lang="en-AU"/>
        </a:p>
      </dgm:t>
    </dgm:pt>
    <dgm:pt modelId="{D3B8E256-15C9-4EFD-B8B4-642722169A67}" type="sibTrans" cxnId="{B48B46F8-9309-474D-9F89-6835068EC0F7}">
      <dgm:prSet/>
      <dgm:spPr/>
      <dgm:t>
        <a:bodyPr/>
        <a:lstStyle/>
        <a:p>
          <a:endParaRPr lang="en-AU"/>
        </a:p>
      </dgm:t>
    </dgm:pt>
    <dgm:pt modelId="{F2E394FD-F106-49CD-A965-86D3BBB118EF}" type="pres">
      <dgm:prSet presAssocID="{F019BE5F-C6FC-46F7-9439-B831647C6B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5A13D43-612E-4176-9F70-4424A7455915}" type="pres">
      <dgm:prSet presAssocID="{B31E934C-1BB7-458D-80CB-5E64D569E7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39D2F0-4F4B-4914-B170-824AAB8FA622}" type="pres">
      <dgm:prSet presAssocID="{5D39CF0E-CBFA-44AE-BC41-6EC720D31ABC}" presName="sibTrans" presStyleLbl="sibTrans2D1" presStyleIdx="0" presStyleCnt="5"/>
      <dgm:spPr/>
      <dgm:t>
        <a:bodyPr/>
        <a:lstStyle/>
        <a:p>
          <a:endParaRPr lang="en-AU"/>
        </a:p>
      </dgm:t>
    </dgm:pt>
    <dgm:pt modelId="{CC8A84BD-0A63-43A5-B475-4BEA9676EF0D}" type="pres">
      <dgm:prSet presAssocID="{5D39CF0E-CBFA-44AE-BC41-6EC720D31ABC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513F7E77-5144-441D-AE4D-0CCEC5B27BB2}" type="pres">
      <dgm:prSet presAssocID="{29DABBBE-E365-4D37-B0A8-A7001999C2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B487F9-3A0A-4224-ACD9-DF757A2F2F5F}" type="pres">
      <dgm:prSet presAssocID="{7730253A-973D-4A6A-B599-7FFD24D61F21}" presName="sibTrans" presStyleLbl="sibTrans2D1" presStyleIdx="1" presStyleCnt="5"/>
      <dgm:spPr/>
      <dgm:t>
        <a:bodyPr/>
        <a:lstStyle/>
        <a:p>
          <a:endParaRPr lang="en-AU"/>
        </a:p>
      </dgm:t>
    </dgm:pt>
    <dgm:pt modelId="{517DB210-E506-468A-96D6-330A0384B80E}" type="pres">
      <dgm:prSet presAssocID="{7730253A-973D-4A6A-B599-7FFD24D61F21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CD056135-E018-4EC7-BD82-8E1F7F370A7A}" type="pres">
      <dgm:prSet presAssocID="{7E8156CF-5FDE-4414-A5AB-9B28D99421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E40231-EF12-4239-89C9-4CC2F7DDE4A0}" type="pres">
      <dgm:prSet presAssocID="{4B163A46-A659-4B63-8968-B39F91B1AC36}" presName="sibTrans" presStyleLbl="sibTrans2D1" presStyleIdx="2" presStyleCnt="5"/>
      <dgm:spPr/>
      <dgm:t>
        <a:bodyPr/>
        <a:lstStyle/>
        <a:p>
          <a:endParaRPr lang="en-AU"/>
        </a:p>
      </dgm:t>
    </dgm:pt>
    <dgm:pt modelId="{85E46DB4-053C-4E25-BCDD-8FB8F53FFB86}" type="pres">
      <dgm:prSet presAssocID="{4B163A46-A659-4B63-8968-B39F91B1AC36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479DC040-9E92-467A-BEDF-5C72478CDE8E}" type="pres">
      <dgm:prSet presAssocID="{0DD4310E-1A21-4376-8AA1-01C7C140D4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A9BBCE3-E96A-492B-95D3-F6F8ED1FF2EC}" type="pres">
      <dgm:prSet presAssocID="{5FAAD4DD-58F5-4507-9A86-4543FEC313B9}" presName="sibTrans" presStyleLbl="sibTrans2D1" presStyleIdx="3" presStyleCnt="5"/>
      <dgm:spPr/>
      <dgm:t>
        <a:bodyPr/>
        <a:lstStyle/>
        <a:p>
          <a:endParaRPr lang="en-AU"/>
        </a:p>
      </dgm:t>
    </dgm:pt>
    <dgm:pt modelId="{161C47F1-07C6-41C2-93BB-1700339F9D36}" type="pres">
      <dgm:prSet presAssocID="{5FAAD4DD-58F5-4507-9A86-4543FEC313B9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8892B506-E88E-4A6E-B990-C4E20B0C214F}" type="pres">
      <dgm:prSet presAssocID="{61EF88B5-D6B7-4A56-BCB9-F53BD031E6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18F41B-2ECB-4B27-9675-A3ACD22F3891}" type="pres">
      <dgm:prSet presAssocID="{D3B8E256-15C9-4EFD-B8B4-642722169A67}" presName="sibTrans" presStyleLbl="sibTrans2D1" presStyleIdx="4" presStyleCnt="5"/>
      <dgm:spPr/>
      <dgm:t>
        <a:bodyPr/>
        <a:lstStyle/>
        <a:p>
          <a:endParaRPr lang="en-AU"/>
        </a:p>
      </dgm:t>
    </dgm:pt>
    <dgm:pt modelId="{28BF94BE-FD38-4471-A595-55439ECE1C2C}" type="pres">
      <dgm:prSet presAssocID="{D3B8E256-15C9-4EFD-B8B4-642722169A67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18518B3C-937F-463C-A23F-579A284A2669}" type="presOf" srcId="{7E8156CF-5FDE-4414-A5AB-9B28D99421AA}" destId="{CD056135-E018-4EC7-BD82-8E1F7F370A7A}" srcOrd="0" destOrd="0" presId="urn:microsoft.com/office/officeart/2005/8/layout/cycle2"/>
    <dgm:cxn modelId="{3E7CB136-532B-4513-8107-1671C3F34AB2}" srcId="{F019BE5F-C6FC-46F7-9439-B831647C6B48}" destId="{0DD4310E-1A21-4376-8AA1-01C7C140D442}" srcOrd="3" destOrd="0" parTransId="{F50747E3-E64D-4F1C-A686-9F51E744C8E5}" sibTransId="{5FAAD4DD-58F5-4507-9A86-4543FEC313B9}"/>
    <dgm:cxn modelId="{070B810F-12D9-4DDA-9540-5F635604B734}" type="presOf" srcId="{D3B8E256-15C9-4EFD-B8B4-642722169A67}" destId="{28BF94BE-FD38-4471-A595-55439ECE1C2C}" srcOrd="1" destOrd="0" presId="urn:microsoft.com/office/officeart/2005/8/layout/cycle2"/>
    <dgm:cxn modelId="{7825394C-C1C7-4BAE-9303-CD9542285D81}" type="presOf" srcId="{F019BE5F-C6FC-46F7-9439-B831647C6B48}" destId="{F2E394FD-F106-49CD-A965-86D3BBB118EF}" srcOrd="0" destOrd="0" presId="urn:microsoft.com/office/officeart/2005/8/layout/cycle2"/>
    <dgm:cxn modelId="{6524DFDE-B9AB-43B0-9C7F-14D3CF4105A9}" type="presOf" srcId="{5D39CF0E-CBFA-44AE-BC41-6EC720D31ABC}" destId="{CC8A84BD-0A63-43A5-B475-4BEA9676EF0D}" srcOrd="1" destOrd="0" presId="urn:microsoft.com/office/officeart/2005/8/layout/cycle2"/>
    <dgm:cxn modelId="{B6F39BA6-AA4D-4B15-B04D-4C09C26B94FE}" type="presOf" srcId="{0DD4310E-1A21-4376-8AA1-01C7C140D442}" destId="{479DC040-9E92-467A-BEDF-5C72478CDE8E}" srcOrd="0" destOrd="0" presId="urn:microsoft.com/office/officeart/2005/8/layout/cycle2"/>
    <dgm:cxn modelId="{573FE566-8A48-4E53-9F55-10C69F2B3E02}" type="presOf" srcId="{61EF88B5-D6B7-4A56-BCB9-F53BD031E693}" destId="{8892B506-E88E-4A6E-B990-C4E20B0C214F}" srcOrd="0" destOrd="0" presId="urn:microsoft.com/office/officeart/2005/8/layout/cycle2"/>
    <dgm:cxn modelId="{AE6E0273-ADA2-44E3-A148-95E765BAB1C6}" type="presOf" srcId="{5FAAD4DD-58F5-4507-9A86-4543FEC313B9}" destId="{161C47F1-07C6-41C2-93BB-1700339F9D36}" srcOrd="1" destOrd="0" presId="urn:microsoft.com/office/officeart/2005/8/layout/cycle2"/>
    <dgm:cxn modelId="{D8247EB2-A88C-4F2B-9D07-156766535E38}" type="presOf" srcId="{4B163A46-A659-4B63-8968-B39F91B1AC36}" destId="{85E46DB4-053C-4E25-BCDD-8FB8F53FFB86}" srcOrd="1" destOrd="0" presId="urn:microsoft.com/office/officeart/2005/8/layout/cycle2"/>
    <dgm:cxn modelId="{7CE21C7B-49C1-42C1-AD28-D414C21B372D}" type="presOf" srcId="{5FAAD4DD-58F5-4507-9A86-4543FEC313B9}" destId="{5A9BBCE3-E96A-492B-95D3-F6F8ED1FF2EC}" srcOrd="0" destOrd="0" presId="urn:microsoft.com/office/officeart/2005/8/layout/cycle2"/>
    <dgm:cxn modelId="{9C9DAE02-C50A-45E0-BFA1-E7975EB0A728}" srcId="{F019BE5F-C6FC-46F7-9439-B831647C6B48}" destId="{B31E934C-1BB7-458D-80CB-5E64D569E7EA}" srcOrd="0" destOrd="0" parTransId="{5B4C4F92-68AA-45B9-B584-572D8CDBB878}" sibTransId="{5D39CF0E-CBFA-44AE-BC41-6EC720D31ABC}"/>
    <dgm:cxn modelId="{FE366F80-B24A-4FF0-AC81-F6B0C81CEEDB}" type="presOf" srcId="{B31E934C-1BB7-458D-80CB-5E64D569E7EA}" destId="{25A13D43-612E-4176-9F70-4424A7455915}" srcOrd="0" destOrd="0" presId="urn:microsoft.com/office/officeart/2005/8/layout/cycle2"/>
    <dgm:cxn modelId="{358A663E-4342-49CF-924C-75B400E7728C}" type="presOf" srcId="{5D39CF0E-CBFA-44AE-BC41-6EC720D31ABC}" destId="{4839D2F0-4F4B-4914-B170-824AAB8FA622}" srcOrd="0" destOrd="0" presId="urn:microsoft.com/office/officeart/2005/8/layout/cycle2"/>
    <dgm:cxn modelId="{0172F5F5-8ACA-45D4-84F1-A051D7108579}" type="presOf" srcId="{4B163A46-A659-4B63-8968-B39F91B1AC36}" destId="{08E40231-EF12-4239-89C9-4CC2F7DDE4A0}" srcOrd="0" destOrd="0" presId="urn:microsoft.com/office/officeart/2005/8/layout/cycle2"/>
    <dgm:cxn modelId="{AFEAE5E0-54FB-4DFA-9249-879306AB6AE6}" type="presOf" srcId="{29DABBBE-E365-4D37-B0A8-A7001999C2FF}" destId="{513F7E77-5144-441D-AE4D-0CCEC5B27BB2}" srcOrd="0" destOrd="0" presId="urn:microsoft.com/office/officeart/2005/8/layout/cycle2"/>
    <dgm:cxn modelId="{853DB05A-D9D7-43B1-B40D-17B508EA77C2}" type="presOf" srcId="{D3B8E256-15C9-4EFD-B8B4-642722169A67}" destId="{2218F41B-2ECB-4B27-9675-A3ACD22F3891}" srcOrd="0" destOrd="0" presId="urn:microsoft.com/office/officeart/2005/8/layout/cycle2"/>
    <dgm:cxn modelId="{0E299BD0-11B1-4278-8AF7-181CEB09BAB5}" type="presOf" srcId="{7730253A-973D-4A6A-B599-7FFD24D61F21}" destId="{60B487F9-3A0A-4224-ACD9-DF757A2F2F5F}" srcOrd="0" destOrd="0" presId="urn:microsoft.com/office/officeart/2005/8/layout/cycle2"/>
    <dgm:cxn modelId="{9F1B3898-1B27-44E6-A1C0-F3BECA9B6ACC}" srcId="{F019BE5F-C6FC-46F7-9439-B831647C6B48}" destId="{29DABBBE-E365-4D37-B0A8-A7001999C2FF}" srcOrd="1" destOrd="0" parTransId="{0316F960-AF3B-437D-AB34-2A5D57F36290}" sibTransId="{7730253A-973D-4A6A-B599-7FFD24D61F21}"/>
    <dgm:cxn modelId="{37FD7F15-6038-4D47-9E27-9AED90A18CB0}" type="presOf" srcId="{7730253A-973D-4A6A-B599-7FFD24D61F21}" destId="{517DB210-E506-468A-96D6-330A0384B80E}" srcOrd="1" destOrd="0" presId="urn:microsoft.com/office/officeart/2005/8/layout/cycle2"/>
    <dgm:cxn modelId="{3EC9C0F5-4251-4CF2-9C97-16C17E8D7A01}" srcId="{F019BE5F-C6FC-46F7-9439-B831647C6B48}" destId="{7E8156CF-5FDE-4414-A5AB-9B28D99421AA}" srcOrd="2" destOrd="0" parTransId="{D58A544F-CE13-4F68-8597-24CB246148EC}" sibTransId="{4B163A46-A659-4B63-8968-B39F91B1AC36}"/>
    <dgm:cxn modelId="{B48B46F8-9309-474D-9F89-6835068EC0F7}" srcId="{F019BE5F-C6FC-46F7-9439-B831647C6B48}" destId="{61EF88B5-D6B7-4A56-BCB9-F53BD031E693}" srcOrd="4" destOrd="0" parTransId="{BA54512A-D2F8-4ECC-9ECA-4C2266E5EC56}" sibTransId="{D3B8E256-15C9-4EFD-B8B4-642722169A67}"/>
    <dgm:cxn modelId="{DF73990B-B345-4F6A-BF26-86730950CD4C}" type="presParOf" srcId="{F2E394FD-F106-49CD-A965-86D3BBB118EF}" destId="{25A13D43-612E-4176-9F70-4424A7455915}" srcOrd="0" destOrd="0" presId="urn:microsoft.com/office/officeart/2005/8/layout/cycle2"/>
    <dgm:cxn modelId="{E1090867-DE52-46D6-8A32-54D90057C3AA}" type="presParOf" srcId="{F2E394FD-F106-49CD-A965-86D3BBB118EF}" destId="{4839D2F0-4F4B-4914-B170-824AAB8FA622}" srcOrd="1" destOrd="0" presId="urn:microsoft.com/office/officeart/2005/8/layout/cycle2"/>
    <dgm:cxn modelId="{47ED0180-5201-4D6A-B967-CF28ED66BD6D}" type="presParOf" srcId="{4839D2F0-4F4B-4914-B170-824AAB8FA622}" destId="{CC8A84BD-0A63-43A5-B475-4BEA9676EF0D}" srcOrd="0" destOrd="0" presId="urn:microsoft.com/office/officeart/2005/8/layout/cycle2"/>
    <dgm:cxn modelId="{9CDF59A8-B8A8-4816-B980-A05C214481A1}" type="presParOf" srcId="{F2E394FD-F106-49CD-A965-86D3BBB118EF}" destId="{513F7E77-5144-441D-AE4D-0CCEC5B27BB2}" srcOrd="2" destOrd="0" presId="urn:microsoft.com/office/officeart/2005/8/layout/cycle2"/>
    <dgm:cxn modelId="{6D0E3ED6-6D44-44AE-B065-67CA899FF4F0}" type="presParOf" srcId="{F2E394FD-F106-49CD-A965-86D3BBB118EF}" destId="{60B487F9-3A0A-4224-ACD9-DF757A2F2F5F}" srcOrd="3" destOrd="0" presId="urn:microsoft.com/office/officeart/2005/8/layout/cycle2"/>
    <dgm:cxn modelId="{608F7D77-9AD1-4F4C-B411-A08A65EC4DE9}" type="presParOf" srcId="{60B487F9-3A0A-4224-ACD9-DF757A2F2F5F}" destId="{517DB210-E506-468A-96D6-330A0384B80E}" srcOrd="0" destOrd="0" presId="urn:microsoft.com/office/officeart/2005/8/layout/cycle2"/>
    <dgm:cxn modelId="{9F76A274-7F17-4DCE-B55B-81A0A8B84005}" type="presParOf" srcId="{F2E394FD-F106-49CD-A965-86D3BBB118EF}" destId="{CD056135-E018-4EC7-BD82-8E1F7F370A7A}" srcOrd="4" destOrd="0" presId="urn:microsoft.com/office/officeart/2005/8/layout/cycle2"/>
    <dgm:cxn modelId="{A5E6BD8C-C16D-436F-B5CD-8144C98D279B}" type="presParOf" srcId="{F2E394FD-F106-49CD-A965-86D3BBB118EF}" destId="{08E40231-EF12-4239-89C9-4CC2F7DDE4A0}" srcOrd="5" destOrd="0" presId="urn:microsoft.com/office/officeart/2005/8/layout/cycle2"/>
    <dgm:cxn modelId="{01CE5A02-B12F-495E-83D3-BF0C523A9C11}" type="presParOf" srcId="{08E40231-EF12-4239-89C9-4CC2F7DDE4A0}" destId="{85E46DB4-053C-4E25-BCDD-8FB8F53FFB86}" srcOrd="0" destOrd="0" presId="urn:microsoft.com/office/officeart/2005/8/layout/cycle2"/>
    <dgm:cxn modelId="{115A3751-D890-4E0E-A47C-54E1A944C1B3}" type="presParOf" srcId="{F2E394FD-F106-49CD-A965-86D3BBB118EF}" destId="{479DC040-9E92-467A-BEDF-5C72478CDE8E}" srcOrd="6" destOrd="0" presId="urn:microsoft.com/office/officeart/2005/8/layout/cycle2"/>
    <dgm:cxn modelId="{6F689066-4719-4AB9-9177-519F18D368F1}" type="presParOf" srcId="{F2E394FD-F106-49CD-A965-86D3BBB118EF}" destId="{5A9BBCE3-E96A-492B-95D3-F6F8ED1FF2EC}" srcOrd="7" destOrd="0" presId="urn:microsoft.com/office/officeart/2005/8/layout/cycle2"/>
    <dgm:cxn modelId="{38B53465-1C85-46FD-BDBD-7AD9199358DF}" type="presParOf" srcId="{5A9BBCE3-E96A-492B-95D3-F6F8ED1FF2EC}" destId="{161C47F1-07C6-41C2-93BB-1700339F9D36}" srcOrd="0" destOrd="0" presId="urn:microsoft.com/office/officeart/2005/8/layout/cycle2"/>
    <dgm:cxn modelId="{9A02BD16-3AE4-4795-ABCD-2075EC2B4335}" type="presParOf" srcId="{F2E394FD-F106-49CD-A965-86D3BBB118EF}" destId="{8892B506-E88E-4A6E-B990-C4E20B0C214F}" srcOrd="8" destOrd="0" presId="urn:microsoft.com/office/officeart/2005/8/layout/cycle2"/>
    <dgm:cxn modelId="{E4867A8E-117E-4FDD-A885-B8FC2042A72D}" type="presParOf" srcId="{F2E394FD-F106-49CD-A965-86D3BBB118EF}" destId="{2218F41B-2ECB-4B27-9675-A3ACD22F3891}" srcOrd="9" destOrd="0" presId="urn:microsoft.com/office/officeart/2005/8/layout/cycle2"/>
    <dgm:cxn modelId="{AA09ED09-C096-4290-B3AD-74957CB9E1F5}" type="presParOf" srcId="{2218F41B-2ECB-4B27-9675-A3ACD22F3891}" destId="{28BF94BE-FD38-4471-A595-55439ECE1C2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C08E8F-C018-4D72-AD7D-B20EFA3969E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28740CA-023E-4654-AF63-20EC9CFCC84A}">
      <dgm:prSet phldrT="[Text]"/>
      <dgm:spPr/>
      <dgm:t>
        <a:bodyPr/>
        <a:lstStyle/>
        <a:p>
          <a:r>
            <a:rPr lang="ja-JP" altLang="en-US" dirty="0" smtClean="0"/>
            <a:t>は</a:t>
          </a:r>
          <a:endParaRPr lang="en-AU" dirty="0"/>
        </a:p>
      </dgm:t>
    </dgm:pt>
    <dgm:pt modelId="{91AC2345-B7F6-4F90-89ED-EF5FA2866010}" type="parTrans" cxnId="{66C4CB91-951D-4CA2-BCBC-238A3F18DAE6}">
      <dgm:prSet/>
      <dgm:spPr/>
      <dgm:t>
        <a:bodyPr/>
        <a:lstStyle/>
        <a:p>
          <a:endParaRPr lang="en-AU"/>
        </a:p>
      </dgm:t>
    </dgm:pt>
    <dgm:pt modelId="{29B8D3DA-2DB1-4541-A8EC-C2E70F73A3F7}" type="sibTrans" cxnId="{66C4CB91-951D-4CA2-BCBC-238A3F18DAE6}">
      <dgm:prSet/>
      <dgm:spPr/>
      <dgm:t>
        <a:bodyPr/>
        <a:lstStyle/>
        <a:p>
          <a:endParaRPr lang="en-AU"/>
        </a:p>
      </dgm:t>
    </dgm:pt>
    <dgm:pt modelId="{5D1F560D-FE64-476F-9E85-24FACBD9D378}">
      <dgm:prSet phldrT="[Text]"/>
      <dgm:spPr/>
      <dgm:t>
        <a:bodyPr/>
        <a:lstStyle/>
        <a:p>
          <a:r>
            <a:rPr lang="ja-JP" altLang="en-US" dirty="0" smtClean="0"/>
            <a:t>ひ</a:t>
          </a:r>
          <a:endParaRPr lang="en-AU" dirty="0"/>
        </a:p>
      </dgm:t>
    </dgm:pt>
    <dgm:pt modelId="{0990A6CA-B5D6-4F0A-82AE-5173CA739C84}" type="parTrans" cxnId="{D608C4B7-0463-4487-AF05-F1FC332F5D46}">
      <dgm:prSet/>
      <dgm:spPr/>
      <dgm:t>
        <a:bodyPr/>
        <a:lstStyle/>
        <a:p>
          <a:endParaRPr lang="en-AU"/>
        </a:p>
      </dgm:t>
    </dgm:pt>
    <dgm:pt modelId="{E068AB7F-6475-4773-8382-83CC543E37E1}" type="sibTrans" cxnId="{D608C4B7-0463-4487-AF05-F1FC332F5D46}">
      <dgm:prSet/>
      <dgm:spPr/>
      <dgm:t>
        <a:bodyPr/>
        <a:lstStyle/>
        <a:p>
          <a:endParaRPr lang="en-AU"/>
        </a:p>
      </dgm:t>
    </dgm:pt>
    <dgm:pt modelId="{157DF818-F9A2-4D1D-9D21-A3B5ADCDF17F}">
      <dgm:prSet phldrT="[Text]"/>
      <dgm:spPr/>
      <dgm:t>
        <a:bodyPr/>
        <a:lstStyle/>
        <a:p>
          <a:r>
            <a:rPr lang="ja-JP" altLang="en-US" dirty="0" smtClean="0"/>
            <a:t>ふ</a:t>
          </a:r>
          <a:endParaRPr lang="en-AU" dirty="0"/>
        </a:p>
      </dgm:t>
    </dgm:pt>
    <dgm:pt modelId="{B49A77DC-F2E6-44B2-9561-0E94DEFD1F39}" type="parTrans" cxnId="{0A95BD13-C4E7-43D1-8C71-08C0E41E54C4}">
      <dgm:prSet/>
      <dgm:spPr/>
      <dgm:t>
        <a:bodyPr/>
        <a:lstStyle/>
        <a:p>
          <a:endParaRPr lang="en-AU"/>
        </a:p>
      </dgm:t>
    </dgm:pt>
    <dgm:pt modelId="{53F01FEA-17DC-4EB9-804D-235869C3D7D5}" type="sibTrans" cxnId="{0A95BD13-C4E7-43D1-8C71-08C0E41E54C4}">
      <dgm:prSet/>
      <dgm:spPr/>
      <dgm:t>
        <a:bodyPr/>
        <a:lstStyle/>
        <a:p>
          <a:endParaRPr lang="en-AU"/>
        </a:p>
      </dgm:t>
    </dgm:pt>
    <dgm:pt modelId="{AC0B0316-F516-4F3E-887B-CBD83F3462F8}">
      <dgm:prSet phldrT="[Text]"/>
      <dgm:spPr/>
      <dgm:t>
        <a:bodyPr/>
        <a:lstStyle/>
        <a:p>
          <a:r>
            <a:rPr lang="ja-JP" altLang="en-US" dirty="0" smtClean="0"/>
            <a:t>へ</a:t>
          </a:r>
          <a:endParaRPr lang="en-AU" dirty="0"/>
        </a:p>
      </dgm:t>
    </dgm:pt>
    <dgm:pt modelId="{4A863A6E-0A02-4CCB-9C74-B1D1778FC3CA}" type="parTrans" cxnId="{E3D0170C-F199-418F-847C-1C940C1FD8EF}">
      <dgm:prSet/>
      <dgm:spPr/>
      <dgm:t>
        <a:bodyPr/>
        <a:lstStyle/>
        <a:p>
          <a:endParaRPr lang="en-AU"/>
        </a:p>
      </dgm:t>
    </dgm:pt>
    <dgm:pt modelId="{392B47E4-A88E-43CC-83E0-3BF6B60B6061}" type="sibTrans" cxnId="{E3D0170C-F199-418F-847C-1C940C1FD8EF}">
      <dgm:prSet/>
      <dgm:spPr/>
      <dgm:t>
        <a:bodyPr/>
        <a:lstStyle/>
        <a:p>
          <a:endParaRPr lang="en-AU"/>
        </a:p>
      </dgm:t>
    </dgm:pt>
    <dgm:pt modelId="{D506A021-85EA-404D-B1E5-2385EDE2F1A4}">
      <dgm:prSet phldrT="[Text]"/>
      <dgm:spPr/>
      <dgm:t>
        <a:bodyPr/>
        <a:lstStyle/>
        <a:p>
          <a:r>
            <a:rPr lang="ja-JP" altLang="en-US" dirty="0" smtClean="0"/>
            <a:t>ほ</a:t>
          </a:r>
          <a:endParaRPr lang="en-AU" dirty="0"/>
        </a:p>
      </dgm:t>
    </dgm:pt>
    <dgm:pt modelId="{56371D23-F863-4E59-9938-9B4A25BAAA6B}" type="parTrans" cxnId="{840A29CF-0694-4A35-8A28-CCC40FDCA72D}">
      <dgm:prSet/>
      <dgm:spPr/>
      <dgm:t>
        <a:bodyPr/>
        <a:lstStyle/>
        <a:p>
          <a:endParaRPr lang="en-AU"/>
        </a:p>
      </dgm:t>
    </dgm:pt>
    <dgm:pt modelId="{9F2E299E-0A8D-496D-BAB8-108BE15CA497}" type="sibTrans" cxnId="{840A29CF-0694-4A35-8A28-CCC40FDCA72D}">
      <dgm:prSet/>
      <dgm:spPr/>
      <dgm:t>
        <a:bodyPr/>
        <a:lstStyle/>
        <a:p>
          <a:endParaRPr lang="en-AU"/>
        </a:p>
      </dgm:t>
    </dgm:pt>
    <dgm:pt modelId="{E853DA5C-7ACA-45B7-AD6D-27FCF14268B4}" type="pres">
      <dgm:prSet presAssocID="{F5C08E8F-C018-4D72-AD7D-B20EFA3969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E87F3A3-5AA8-48F6-9887-5B15C2C5F2CA}" type="pres">
      <dgm:prSet presAssocID="{A28740CA-023E-4654-AF63-20EC9CFCC8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1A7C184-9675-44F5-AE51-6A719DC0A9E7}" type="pres">
      <dgm:prSet presAssocID="{29B8D3DA-2DB1-4541-A8EC-C2E70F73A3F7}" presName="sibTrans" presStyleLbl="sibTrans2D1" presStyleIdx="0" presStyleCnt="5"/>
      <dgm:spPr/>
      <dgm:t>
        <a:bodyPr/>
        <a:lstStyle/>
        <a:p>
          <a:endParaRPr lang="en-AU"/>
        </a:p>
      </dgm:t>
    </dgm:pt>
    <dgm:pt modelId="{7C2F612D-3096-420E-A2B0-AEE2606B3FBC}" type="pres">
      <dgm:prSet presAssocID="{29B8D3DA-2DB1-4541-A8EC-C2E70F73A3F7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0F7A671C-4953-4348-B752-5DDA4D1DDCED}" type="pres">
      <dgm:prSet presAssocID="{5D1F560D-FE64-476F-9E85-24FACBD9D37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EF997CA-783C-4F07-8A8E-97CA7EC05200}" type="pres">
      <dgm:prSet presAssocID="{E068AB7F-6475-4773-8382-83CC543E37E1}" presName="sibTrans" presStyleLbl="sibTrans2D1" presStyleIdx="1" presStyleCnt="5"/>
      <dgm:spPr/>
      <dgm:t>
        <a:bodyPr/>
        <a:lstStyle/>
        <a:p>
          <a:endParaRPr lang="en-AU"/>
        </a:p>
      </dgm:t>
    </dgm:pt>
    <dgm:pt modelId="{3EC92F68-3BFD-440F-B2E2-74F3CE6D15A1}" type="pres">
      <dgm:prSet presAssocID="{E068AB7F-6475-4773-8382-83CC543E37E1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C34C3067-0B9A-4345-AA84-B4441D883734}" type="pres">
      <dgm:prSet presAssocID="{157DF818-F9A2-4D1D-9D21-A3B5ADCDF1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C56C58-0706-4B8F-9A61-85952168B64C}" type="pres">
      <dgm:prSet presAssocID="{53F01FEA-17DC-4EB9-804D-235869C3D7D5}" presName="sibTrans" presStyleLbl="sibTrans2D1" presStyleIdx="2" presStyleCnt="5"/>
      <dgm:spPr/>
      <dgm:t>
        <a:bodyPr/>
        <a:lstStyle/>
        <a:p>
          <a:endParaRPr lang="en-AU"/>
        </a:p>
      </dgm:t>
    </dgm:pt>
    <dgm:pt modelId="{042E2315-4E95-494E-AC7A-A055004288CA}" type="pres">
      <dgm:prSet presAssocID="{53F01FEA-17DC-4EB9-804D-235869C3D7D5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5BD45EDE-874B-4407-98F8-FFFCD1D924F6}" type="pres">
      <dgm:prSet presAssocID="{AC0B0316-F516-4F3E-887B-CBD83F3462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2197F1-458D-4BD2-ACEE-90DF96F6B7A5}" type="pres">
      <dgm:prSet presAssocID="{392B47E4-A88E-43CC-83E0-3BF6B60B6061}" presName="sibTrans" presStyleLbl="sibTrans2D1" presStyleIdx="3" presStyleCnt="5"/>
      <dgm:spPr/>
      <dgm:t>
        <a:bodyPr/>
        <a:lstStyle/>
        <a:p>
          <a:endParaRPr lang="en-AU"/>
        </a:p>
      </dgm:t>
    </dgm:pt>
    <dgm:pt modelId="{26C64706-F439-4C23-B0C3-3D18A0EDD74A}" type="pres">
      <dgm:prSet presAssocID="{392B47E4-A88E-43CC-83E0-3BF6B60B6061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E54C0A29-BFB3-4E9D-ADDF-A52F05916E13}" type="pres">
      <dgm:prSet presAssocID="{D506A021-85EA-404D-B1E5-2385EDE2F1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E83E497-6881-4A26-90E3-231D44E99E3E}" type="pres">
      <dgm:prSet presAssocID="{9F2E299E-0A8D-496D-BAB8-108BE15CA497}" presName="sibTrans" presStyleLbl="sibTrans2D1" presStyleIdx="4" presStyleCnt="5"/>
      <dgm:spPr/>
      <dgm:t>
        <a:bodyPr/>
        <a:lstStyle/>
        <a:p>
          <a:endParaRPr lang="en-AU"/>
        </a:p>
      </dgm:t>
    </dgm:pt>
    <dgm:pt modelId="{F6B053A4-CE42-45F2-8FFD-56BD206993C2}" type="pres">
      <dgm:prSet presAssocID="{9F2E299E-0A8D-496D-BAB8-108BE15CA497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A7A87C0A-F532-41AC-B4BB-6E81518ADC11}" type="presOf" srcId="{D506A021-85EA-404D-B1E5-2385EDE2F1A4}" destId="{E54C0A29-BFB3-4E9D-ADDF-A52F05916E13}" srcOrd="0" destOrd="0" presId="urn:microsoft.com/office/officeart/2005/8/layout/cycle2"/>
    <dgm:cxn modelId="{D608C4B7-0463-4487-AF05-F1FC332F5D46}" srcId="{F5C08E8F-C018-4D72-AD7D-B20EFA3969E2}" destId="{5D1F560D-FE64-476F-9E85-24FACBD9D378}" srcOrd="1" destOrd="0" parTransId="{0990A6CA-B5D6-4F0A-82AE-5173CA739C84}" sibTransId="{E068AB7F-6475-4773-8382-83CC543E37E1}"/>
    <dgm:cxn modelId="{510E3997-65A2-4CA9-86F8-FC0FDE1F9A91}" type="presOf" srcId="{9F2E299E-0A8D-496D-BAB8-108BE15CA497}" destId="{F6B053A4-CE42-45F2-8FFD-56BD206993C2}" srcOrd="1" destOrd="0" presId="urn:microsoft.com/office/officeart/2005/8/layout/cycle2"/>
    <dgm:cxn modelId="{9E955DAB-766A-4F3C-824A-E9F6CDE3C4E0}" type="presOf" srcId="{157DF818-F9A2-4D1D-9D21-A3B5ADCDF17F}" destId="{C34C3067-0B9A-4345-AA84-B4441D883734}" srcOrd="0" destOrd="0" presId="urn:microsoft.com/office/officeart/2005/8/layout/cycle2"/>
    <dgm:cxn modelId="{97F65361-C611-481F-AE63-A1C761A6208B}" type="presOf" srcId="{53F01FEA-17DC-4EB9-804D-235869C3D7D5}" destId="{47C56C58-0706-4B8F-9A61-85952168B64C}" srcOrd="0" destOrd="0" presId="urn:microsoft.com/office/officeart/2005/8/layout/cycle2"/>
    <dgm:cxn modelId="{66C4CB91-951D-4CA2-BCBC-238A3F18DAE6}" srcId="{F5C08E8F-C018-4D72-AD7D-B20EFA3969E2}" destId="{A28740CA-023E-4654-AF63-20EC9CFCC84A}" srcOrd="0" destOrd="0" parTransId="{91AC2345-B7F6-4F90-89ED-EF5FA2866010}" sibTransId="{29B8D3DA-2DB1-4541-A8EC-C2E70F73A3F7}"/>
    <dgm:cxn modelId="{C2E82FA8-436F-46E5-B4F8-C4046F6E7F43}" type="presOf" srcId="{AC0B0316-F516-4F3E-887B-CBD83F3462F8}" destId="{5BD45EDE-874B-4407-98F8-FFFCD1D924F6}" srcOrd="0" destOrd="0" presId="urn:microsoft.com/office/officeart/2005/8/layout/cycle2"/>
    <dgm:cxn modelId="{984D84C1-9E45-4FE0-9C6A-A9B674013C2A}" type="presOf" srcId="{29B8D3DA-2DB1-4541-A8EC-C2E70F73A3F7}" destId="{21A7C184-9675-44F5-AE51-6A719DC0A9E7}" srcOrd="0" destOrd="0" presId="urn:microsoft.com/office/officeart/2005/8/layout/cycle2"/>
    <dgm:cxn modelId="{B57AF14E-04D4-4385-A90C-DB1748DE75FC}" type="presOf" srcId="{F5C08E8F-C018-4D72-AD7D-B20EFA3969E2}" destId="{E853DA5C-7ACA-45B7-AD6D-27FCF14268B4}" srcOrd="0" destOrd="0" presId="urn:microsoft.com/office/officeart/2005/8/layout/cycle2"/>
    <dgm:cxn modelId="{840A29CF-0694-4A35-8A28-CCC40FDCA72D}" srcId="{F5C08E8F-C018-4D72-AD7D-B20EFA3969E2}" destId="{D506A021-85EA-404D-B1E5-2385EDE2F1A4}" srcOrd="4" destOrd="0" parTransId="{56371D23-F863-4E59-9938-9B4A25BAAA6B}" sibTransId="{9F2E299E-0A8D-496D-BAB8-108BE15CA497}"/>
    <dgm:cxn modelId="{FF2BB202-6398-4D60-8664-4F9D3B18AEA1}" type="presOf" srcId="{53F01FEA-17DC-4EB9-804D-235869C3D7D5}" destId="{042E2315-4E95-494E-AC7A-A055004288CA}" srcOrd="1" destOrd="0" presId="urn:microsoft.com/office/officeart/2005/8/layout/cycle2"/>
    <dgm:cxn modelId="{E3D0170C-F199-418F-847C-1C940C1FD8EF}" srcId="{F5C08E8F-C018-4D72-AD7D-B20EFA3969E2}" destId="{AC0B0316-F516-4F3E-887B-CBD83F3462F8}" srcOrd="3" destOrd="0" parTransId="{4A863A6E-0A02-4CCB-9C74-B1D1778FC3CA}" sibTransId="{392B47E4-A88E-43CC-83E0-3BF6B60B6061}"/>
    <dgm:cxn modelId="{0B7A80D7-DBC0-4FEE-A731-7A4723BE2AD9}" type="presOf" srcId="{29B8D3DA-2DB1-4541-A8EC-C2E70F73A3F7}" destId="{7C2F612D-3096-420E-A2B0-AEE2606B3FBC}" srcOrd="1" destOrd="0" presId="urn:microsoft.com/office/officeart/2005/8/layout/cycle2"/>
    <dgm:cxn modelId="{973FFB62-9CC5-4622-9991-BF29F433FA4F}" type="presOf" srcId="{392B47E4-A88E-43CC-83E0-3BF6B60B6061}" destId="{6B2197F1-458D-4BD2-ACEE-90DF96F6B7A5}" srcOrd="0" destOrd="0" presId="urn:microsoft.com/office/officeart/2005/8/layout/cycle2"/>
    <dgm:cxn modelId="{D55A59A5-0300-4897-B82E-1ADA03175A26}" type="presOf" srcId="{392B47E4-A88E-43CC-83E0-3BF6B60B6061}" destId="{26C64706-F439-4C23-B0C3-3D18A0EDD74A}" srcOrd="1" destOrd="0" presId="urn:microsoft.com/office/officeart/2005/8/layout/cycle2"/>
    <dgm:cxn modelId="{7D3824B8-4FCB-42EF-B2CB-483D50A97654}" type="presOf" srcId="{9F2E299E-0A8D-496D-BAB8-108BE15CA497}" destId="{CE83E497-6881-4A26-90E3-231D44E99E3E}" srcOrd="0" destOrd="0" presId="urn:microsoft.com/office/officeart/2005/8/layout/cycle2"/>
    <dgm:cxn modelId="{CA4F56A4-E817-48A3-A22E-C2148F0138B0}" type="presOf" srcId="{E068AB7F-6475-4773-8382-83CC543E37E1}" destId="{3EC92F68-3BFD-440F-B2E2-74F3CE6D15A1}" srcOrd="1" destOrd="0" presId="urn:microsoft.com/office/officeart/2005/8/layout/cycle2"/>
    <dgm:cxn modelId="{0A95BD13-C4E7-43D1-8C71-08C0E41E54C4}" srcId="{F5C08E8F-C018-4D72-AD7D-B20EFA3969E2}" destId="{157DF818-F9A2-4D1D-9D21-A3B5ADCDF17F}" srcOrd="2" destOrd="0" parTransId="{B49A77DC-F2E6-44B2-9561-0E94DEFD1F39}" sibTransId="{53F01FEA-17DC-4EB9-804D-235869C3D7D5}"/>
    <dgm:cxn modelId="{0508B35E-E025-4B17-96B3-A4FDA4BB3964}" type="presOf" srcId="{5D1F560D-FE64-476F-9E85-24FACBD9D378}" destId="{0F7A671C-4953-4348-B752-5DDA4D1DDCED}" srcOrd="0" destOrd="0" presId="urn:microsoft.com/office/officeart/2005/8/layout/cycle2"/>
    <dgm:cxn modelId="{EC1D216A-97A7-4C19-9145-B5456491D93D}" type="presOf" srcId="{A28740CA-023E-4654-AF63-20EC9CFCC84A}" destId="{5E87F3A3-5AA8-48F6-9887-5B15C2C5F2CA}" srcOrd="0" destOrd="0" presId="urn:microsoft.com/office/officeart/2005/8/layout/cycle2"/>
    <dgm:cxn modelId="{FE5C90DD-6C50-4C4A-9498-5CD882D67C1C}" type="presOf" srcId="{E068AB7F-6475-4773-8382-83CC543E37E1}" destId="{4EF997CA-783C-4F07-8A8E-97CA7EC05200}" srcOrd="0" destOrd="0" presId="urn:microsoft.com/office/officeart/2005/8/layout/cycle2"/>
    <dgm:cxn modelId="{CB2FF750-8181-48B8-8744-1F7BDC9D532D}" type="presParOf" srcId="{E853DA5C-7ACA-45B7-AD6D-27FCF14268B4}" destId="{5E87F3A3-5AA8-48F6-9887-5B15C2C5F2CA}" srcOrd="0" destOrd="0" presId="urn:microsoft.com/office/officeart/2005/8/layout/cycle2"/>
    <dgm:cxn modelId="{BBA24533-CF67-4FE5-8213-9D06E3394994}" type="presParOf" srcId="{E853DA5C-7ACA-45B7-AD6D-27FCF14268B4}" destId="{21A7C184-9675-44F5-AE51-6A719DC0A9E7}" srcOrd="1" destOrd="0" presId="urn:microsoft.com/office/officeart/2005/8/layout/cycle2"/>
    <dgm:cxn modelId="{FDC8EF30-07A4-488F-8DBF-BF67FB9AFDCE}" type="presParOf" srcId="{21A7C184-9675-44F5-AE51-6A719DC0A9E7}" destId="{7C2F612D-3096-420E-A2B0-AEE2606B3FBC}" srcOrd="0" destOrd="0" presId="urn:microsoft.com/office/officeart/2005/8/layout/cycle2"/>
    <dgm:cxn modelId="{B9BB291F-4437-4730-9DCF-FF5D92846CF5}" type="presParOf" srcId="{E853DA5C-7ACA-45B7-AD6D-27FCF14268B4}" destId="{0F7A671C-4953-4348-B752-5DDA4D1DDCED}" srcOrd="2" destOrd="0" presId="urn:microsoft.com/office/officeart/2005/8/layout/cycle2"/>
    <dgm:cxn modelId="{0F47CAFA-27C3-4422-9C53-527A496B57AE}" type="presParOf" srcId="{E853DA5C-7ACA-45B7-AD6D-27FCF14268B4}" destId="{4EF997CA-783C-4F07-8A8E-97CA7EC05200}" srcOrd="3" destOrd="0" presId="urn:microsoft.com/office/officeart/2005/8/layout/cycle2"/>
    <dgm:cxn modelId="{766FB521-8B63-4A0C-A41D-BB273C1EC3D4}" type="presParOf" srcId="{4EF997CA-783C-4F07-8A8E-97CA7EC05200}" destId="{3EC92F68-3BFD-440F-B2E2-74F3CE6D15A1}" srcOrd="0" destOrd="0" presId="urn:microsoft.com/office/officeart/2005/8/layout/cycle2"/>
    <dgm:cxn modelId="{ABA80BF0-A82F-4BE7-A245-1F9C3D6078D8}" type="presParOf" srcId="{E853DA5C-7ACA-45B7-AD6D-27FCF14268B4}" destId="{C34C3067-0B9A-4345-AA84-B4441D883734}" srcOrd="4" destOrd="0" presId="urn:microsoft.com/office/officeart/2005/8/layout/cycle2"/>
    <dgm:cxn modelId="{4AB02D39-5927-4935-A409-9A0769454E6B}" type="presParOf" srcId="{E853DA5C-7ACA-45B7-AD6D-27FCF14268B4}" destId="{47C56C58-0706-4B8F-9A61-85952168B64C}" srcOrd="5" destOrd="0" presId="urn:microsoft.com/office/officeart/2005/8/layout/cycle2"/>
    <dgm:cxn modelId="{D1F8F79B-87EA-4EAC-BD30-0FBDB26A9B96}" type="presParOf" srcId="{47C56C58-0706-4B8F-9A61-85952168B64C}" destId="{042E2315-4E95-494E-AC7A-A055004288CA}" srcOrd="0" destOrd="0" presId="urn:microsoft.com/office/officeart/2005/8/layout/cycle2"/>
    <dgm:cxn modelId="{A834063F-6504-49D4-8909-064049ED810A}" type="presParOf" srcId="{E853DA5C-7ACA-45B7-AD6D-27FCF14268B4}" destId="{5BD45EDE-874B-4407-98F8-FFFCD1D924F6}" srcOrd="6" destOrd="0" presId="urn:microsoft.com/office/officeart/2005/8/layout/cycle2"/>
    <dgm:cxn modelId="{4841E6FF-D835-421C-BD86-208AFDA804B1}" type="presParOf" srcId="{E853DA5C-7ACA-45B7-AD6D-27FCF14268B4}" destId="{6B2197F1-458D-4BD2-ACEE-90DF96F6B7A5}" srcOrd="7" destOrd="0" presId="urn:microsoft.com/office/officeart/2005/8/layout/cycle2"/>
    <dgm:cxn modelId="{94680756-3538-4F3A-B8CC-A065C811B7D8}" type="presParOf" srcId="{6B2197F1-458D-4BD2-ACEE-90DF96F6B7A5}" destId="{26C64706-F439-4C23-B0C3-3D18A0EDD74A}" srcOrd="0" destOrd="0" presId="urn:microsoft.com/office/officeart/2005/8/layout/cycle2"/>
    <dgm:cxn modelId="{FFDD1003-733E-4FD7-9AB6-25C8AA4956A2}" type="presParOf" srcId="{E853DA5C-7ACA-45B7-AD6D-27FCF14268B4}" destId="{E54C0A29-BFB3-4E9D-ADDF-A52F05916E13}" srcOrd="8" destOrd="0" presId="urn:microsoft.com/office/officeart/2005/8/layout/cycle2"/>
    <dgm:cxn modelId="{170EA262-2151-4472-87E1-B5AA9C39B9EE}" type="presParOf" srcId="{E853DA5C-7ACA-45B7-AD6D-27FCF14268B4}" destId="{CE83E497-6881-4A26-90E3-231D44E99E3E}" srcOrd="9" destOrd="0" presId="urn:microsoft.com/office/officeart/2005/8/layout/cycle2"/>
    <dgm:cxn modelId="{DB651750-BF86-4170-809F-D2634B10259A}" type="presParOf" srcId="{CE83E497-6881-4A26-90E3-231D44E99E3E}" destId="{F6B053A4-CE42-45F2-8FFD-56BD206993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4E17A0-2F36-4CD0-A8D6-2D735A2337C5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4A15DB93-9184-4744-9117-E848CA6916FC}">
      <dgm:prSet phldrT="[Text]"/>
      <dgm:spPr/>
      <dgm:t>
        <a:bodyPr/>
        <a:lstStyle/>
        <a:p>
          <a:r>
            <a:rPr lang="ja-JP" altLang="en-US" dirty="0" smtClean="0"/>
            <a:t>ま</a:t>
          </a:r>
          <a:endParaRPr lang="en-AU" dirty="0"/>
        </a:p>
      </dgm:t>
    </dgm:pt>
    <dgm:pt modelId="{8052560B-1024-47FC-B0AE-337F3C35A108}" type="parTrans" cxnId="{50B2314B-6664-44E7-BE1B-8FEF5CF5FCBC}">
      <dgm:prSet/>
      <dgm:spPr/>
      <dgm:t>
        <a:bodyPr/>
        <a:lstStyle/>
        <a:p>
          <a:endParaRPr lang="en-AU"/>
        </a:p>
      </dgm:t>
    </dgm:pt>
    <dgm:pt modelId="{85FCD2A8-7902-4EA6-8E4C-05AC621C749D}" type="sibTrans" cxnId="{50B2314B-6664-44E7-BE1B-8FEF5CF5FCBC}">
      <dgm:prSet/>
      <dgm:spPr/>
      <dgm:t>
        <a:bodyPr/>
        <a:lstStyle/>
        <a:p>
          <a:endParaRPr lang="en-AU"/>
        </a:p>
      </dgm:t>
    </dgm:pt>
    <dgm:pt modelId="{BC0F3F6F-F992-4A5E-92E7-94569DA2874F}">
      <dgm:prSet phldrT="[Text]"/>
      <dgm:spPr/>
      <dgm:t>
        <a:bodyPr/>
        <a:lstStyle/>
        <a:p>
          <a:r>
            <a:rPr lang="ja-JP" altLang="en-US" dirty="0" smtClean="0"/>
            <a:t>み</a:t>
          </a:r>
          <a:endParaRPr lang="en-AU" dirty="0"/>
        </a:p>
      </dgm:t>
    </dgm:pt>
    <dgm:pt modelId="{89148981-3C20-480B-AA3E-078092A9CE12}" type="parTrans" cxnId="{9A8D2C34-E1E7-4974-90AA-F2C336E9A49A}">
      <dgm:prSet/>
      <dgm:spPr/>
      <dgm:t>
        <a:bodyPr/>
        <a:lstStyle/>
        <a:p>
          <a:endParaRPr lang="en-AU"/>
        </a:p>
      </dgm:t>
    </dgm:pt>
    <dgm:pt modelId="{BFA78B3D-3E88-49AC-A6D4-2716F2DDB00B}" type="sibTrans" cxnId="{9A8D2C34-E1E7-4974-90AA-F2C336E9A49A}">
      <dgm:prSet/>
      <dgm:spPr/>
      <dgm:t>
        <a:bodyPr/>
        <a:lstStyle/>
        <a:p>
          <a:endParaRPr lang="en-AU"/>
        </a:p>
      </dgm:t>
    </dgm:pt>
    <dgm:pt modelId="{F4E375D2-0467-4902-B857-F156AA85ACA3}">
      <dgm:prSet phldrT="[Text]"/>
      <dgm:spPr/>
      <dgm:t>
        <a:bodyPr/>
        <a:lstStyle/>
        <a:p>
          <a:r>
            <a:rPr lang="ja-JP" altLang="en-US" dirty="0" smtClean="0"/>
            <a:t>む</a:t>
          </a:r>
          <a:endParaRPr lang="en-AU" dirty="0"/>
        </a:p>
      </dgm:t>
    </dgm:pt>
    <dgm:pt modelId="{9E045A49-FB58-4365-A4A6-84BBED04C54E}" type="parTrans" cxnId="{7DC4AA5C-1338-487D-8D86-FFC8E9E9A87E}">
      <dgm:prSet/>
      <dgm:spPr/>
      <dgm:t>
        <a:bodyPr/>
        <a:lstStyle/>
        <a:p>
          <a:endParaRPr lang="en-AU"/>
        </a:p>
      </dgm:t>
    </dgm:pt>
    <dgm:pt modelId="{31F4FD00-0126-4A17-B263-F78DAC9AEF5D}" type="sibTrans" cxnId="{7DC4AA5C-1338-487D-8D86-FFC8E9E9A87E}">
      <dgm:prSet/>
      <dgm:spPr/>
      <dgm:t>
        <a:bodyPr/>
        <a:lstStyle/>
        <a:p>
          <a:endParaRPr lang="en-AU"/>
        </a:p>
      </dgm:t>
    </dgm:pt>
    <dgm:pt modelId="{E75ACBBD-45F4-4E7D-94AB-4155BC246107}">
      <dgm:prSet phldrT="[Text]"/>
      <dgm:spPr/>
      <dgm:t>
        <a:bodyPr/>
        <a:lstStyle/>
        <a:p>
          <a:r>
            <a:rPr lang="ja-JP" altLang="en-US" dirty="0" smtClean="0"/>
            <a:t>め</a:t>
          </a:r>
          <a:endParaRPr lang="en-AU" dirty="0"/>
        </a:p>
      </dgm:t>
    </dgm:pt>
    <dgm:pt modelId="{19DC15E5-69DF-4D56-A8C2-C894C0A3E535}" type="parTrans" cxnId="{B141C2B6-D71D-46D9-AE2B-0B08EE3CC300}">
      <dgm:prSet/>
      <dgm:spPr/>
      <dgm:t>
        <a:bodyPr/>
        <a:lstStyle/>
        <a:p>
          <a:endParaRPr lang="en-AU"/>
        </a:p>
      </dgm:t>
    </dgm:pt>
    <dgm:pt modelId="{A9CC5755-5C46-4B45-B018-39839E341916}" type="sibTrans" cxnId="{B141C2B6-D71D-46D9-AE2B-0B08EE3CC300}">
      <dgm:prSet/>
      <dgm:spPr/>
      <dgm:t>
        <a:bodyPr/>
        <a:lstStyle/>
        <a:p>
          <a:endParaRPr lang="en-AU"/>
        </a:p>
      </dgm:t>
    </dgm:pt>
    <dgm:pt modelId="{6A8A7D8A-8A40-4EEC-8455-8041263F3C84}">
      <dgm:prSet phldrT="[Text]"/>
      <dgm:spPr/>
      <dgm:t>
        <a:bodyPr/>
        <a:lstStyle/>
        <a:p>
          <a:r>
            <a:rPr lang="ja-JP" altLang="en-US" dirty="0" smtClean="0"/>
            <a:t>も</a:t>
          </a:r>
          <a:endParaRPr lang="en-AU" dirty="0"/>
        </a:p>
      </dgm:t>
    </dgm:pt>
    <dgm:pt modelId="{D030A1FF-182B-4B8A-A5F8-BD971AC63A8E}" type="parTrans" cxnId="{73373F36-149C-4C0C-9953-085980F2B71D}">
      <dgm:prSet/>
      <dgm:spPr/>
      <dgm:t>
        <a:bodyPr/>
        <a:lstStyle/>
        <a:p>
          <a:endParaRPr lang="en-AU"/>
        </a:p>
      </dgm:t>
    </dgm:pt>
    <dgm:pt modelId="{84248CC1-B744-4D95-A04B-60519A2F9CE3}" type="sibTrans" cxnId="{73373F36-149C-4C0C-9953-085980F2B71D}">
      <dgm:prSet/>
      <dgm:spPr/>
      <dgm:t>
        <a:bodyPr/>
        <a:lstStyle/>
        <a:p>
          <a:endParaRPr lang="en-AU"/>
        </a:p>
      </dgm:t>
    </dgm:pt>
    <dgm:pt modelId="{C48D2CC7-4E11-4B58-B0DF-73882F9B9EBA}" type="pres">
      <dgm:prSet presAssocID="{834E17A0-2F36-4CD0-A8D6-2D735A2337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78CB357-B754-4BEC-AF5C-25320033E4DD}" type="pres">
      <dgm:prSet presAssocID="{4A15DB93-9184-4744-9117-E848CA6916F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42D0EB-DE95-4096-892C-FC48A2FD8DE0}" type="pres">
      <dgm:prSet presAssocID="{85FCD2A8-7902-4EA6-8E4C-05AC621C749D}" presName="sibTrans" presStyleLbl="sibTrans2D1" presStyleIdx="0" presStyleCnt="5"/>
      <dgm:spPr/>
      <dgm:t>
        <a:bodyPr/>
        <a:lstStyle/>
        <a:p>
          <a:endParaRPr lang="en-AU"/>
        </a:p>
      </dgm:t>
    </dgm:pt>
    <dgm:pt modelId="{7C75A970-28C8-418D-AB04-B51ACDDE4765}" type="pres">
      <dgm:prSet presAssocID="{85FCD2A8-7902-4EA6-8E4C-05AC621C749D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223FEA30-5A83-46DE-8F5C-55F6A725AF89}" type="pres">
      <dgm:prSet presAssocID="{BC0F3F6F-F992-4A5E-92E7-94569DA287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119E6B-4E04-4F4A-80DE-031787B8D41B}" type="pres">
      <dgm:prSet presAssocID="{BFA78B3D-3E88-49AC-A6D4-2716F2DDB00B}" presName="sibTrans" presStyleLbl="sibTrans2D1" presStyleIdx="1" presStyleCnt="5"/>
      <dgm:spPr/>
      <dgm:t>
        <a:bodyPr/>
        <a:lstStyle/>
        <a:p>
          <a:endParaRPr lang="en-AU"/>
        </a:p>
      </dgm:t>
    </dgm:pt>
    <dgm:pt modelId="{A76BE01D-FBFE-47EE-9762-A05B7B034E0D}" type="pres">
      <dgm:prSet presAssocID="{BFA78B3D-3E88-49AC-A6D4-2716F2DDB00B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03CE6B6C-CA79-4D09-B9A1-8FCBBFCDAF44}" type="pres">
      <dgm:prSet presAssocID="{F4E375D2-0467-4902-B857-F156AA85ACA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7FBEABE-CE2D-4ED7-98C2-AAB759911759}" type="pres">
      <dgm:prSet presAssocID="{31F4FD00-0126-4A17-B263-F78DAC9AEF5D}" presName="sibTrans" presStyleLbl="sibTrans2D1" presStyleIdx="2" presStyleCnt="5"/>
      <dgm:spPr/>
      <dgm:t>
        <a:bodyPr/>
        <a:lstStyle/>
        <a:p>
          <a:endParaRPr lang="en-AU"/>
        </a:p>
      </dgm:t>
    </dgm:pt>
    <dgm:pt modelId="{3D483163-E375-4A0B-9C52-186CAFD07973}" type="pres">
      <dgm:prSet presAssocID="{31F4FD00-0126-4A17-B263-F78DAC9AEF5D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CB77D95E-1B75-4E8F-AB3A-9B3819E0F747}" type="pres">
      <dgm:prSet presAssocID="{E75ACBBD-45F4-4E7D-94AB-4155BC2461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A3FACE-1AC4-479D-99EB-6C858368A7B5}" type="pres">
      <dgm:prSet presAssocID="{A9CC5755-5C46-4B45-B018-39839E341916}" presName="sibTrans" presStyleLbl="sibTrans2D1" presStyleIdx="3" presStyleCnt="5"/>
      <dgm:spPr/>
      <dgm:t>
        <a:bodyPr/>
        <a:lstStyle/>
        <a:p>
          <a:endParaRPr lang="en-AU"/>
        </a:p>
      </dgm:t>
    </dgm:pt>
    <dgm:pt modelId="{695AC2BC-189B-4FEF-9348-5BE54BE2F051}" type="pres">
      <dgm:prSet presAssocID="{A9CC5755-5C46-4B45-B018-39839E341916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7BFA0E3D-F1DF-474D-B433-A34D5C452832}" type="pres">
      <dgm:prSet presAssocID="{6A8A7D8A-8A40-4EEC-8455-8041263F3C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E40CAD-CF78-497C-A272-60EA3DF2AA93}" type="pres">
      <dgm:prSet presAssocID="{84248CC1-B744-4D95-A04B-60519A2F9CE3}" presName="sibTrans" presStyleLbl="sibTrans2D1" presStyleIdx="4" presStyleCnt="5"/>
      <dgm:spPr/>
      <dgm:t>
        <a:bodyPr/>
        <a:lstStyle/>
        <a:p>
          <a:endParaRPr lang="en-AU"/>
        </a:p>
      </dgm:t>
    </dgm:pt>
    <dgm:pt modelId="{BEB60A73-24EC-481E-A8A1-0D33E622001A}" type="pres">
      <dgm:prSet presAssocID="{84248CC1-B744-4D95-A04B-60519A2F9CE3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935E53EB-6ECE-434E-B66D-7DFC35D10124}" type="presOf" srcId="{E75ACBBD-45F4-4E7D-94AB-4155BC246107}" destId="{CB77D95E-1B75-4E8F-AB3A-9B3819E0F747}" srcOrd="0" destOrd="0" presId="urn:microsoft.com/office/officeart/2005/8/layout/cycle2"/>
    <dgm:cxn modelId="{751093B2-FEBF-49A0-A582-373DDDE5580E}" type="presOf" srcId="{85FCD2A8-7902-4EA6-8E4C-05AC621C749D}" destId="{7C75A970-28C8-418D-AB04-B51ACDDE4765}" srcOrd="1" destOrd="0" presId="urn:microsoft.com/office/officeart/2005/8/layout/cycle2"/>
    <dgm:cxn modelId="{B25A0BB8-ADF3-4A88-AE83-1669E6FC11FB}" type="presOf" srcId="{4A15DB93-9184-4744-9117-E848CA6916FC}" destId="{B78CB357-B754-4BEC-AF5C-25320033E4DD}" srcOrd="0" destOrd="0" presId="urn:microsoft.com/office/officeart/2005/8/layout/cycle2"/>
    <dgm:cxn modelId="{6C054E8E-5907-459B-A5A5-17038C24E05C}" type="presOf" srcId="{F4E375D2-0467-4902-B857-F156AA85ACA3}" destId="{03CE6B6C-CA79-4D09-B9A1-8FCBBFCDAF44}" srcOrd="0" destOrd="0" presId="urn:microsoft.com/office/officeart/2005/8/layout/cycle2"/>
    <dgm:cxn modelId="{73373F36-149C-4C0C-9953-085980F2B71D}" srcId="{834E17A0-2F36-4CD0-A8D6-2D735A2337C5}" destId="{6A8A7D8A-8A40-4EEC-8455-8041263F3C84}" srcOrd="4" destOrd="0" parTransId="{D030A1FF-182B-4B8A-A5F8-BD971AC63A8E}" sibTransId="{84248CC1-B744-4D95-A04B-60519A2F9CE3}"/>
    <dgm:cxn modelId="{3D799A8E-BB5D-43F4-A95C-72ECF547B431}" type="presOf" srcId="{84248CC1-B744-4D95-A04B-60519A2F9CE3}" destId="{ADE40CAD-CF78-497C-A272-60EA3DF2AA93}" srcOrd="0" destOrd="0" presId="urn:microsoft.com/office/officeart/2005/8/layout/cycle2"/>
    <dgm:cxn modelId="{F39C98D2-C62A-45D0-A4C1-8E851F56E09E}" type="presOf" srcId="{834E17A0-2F36-4CD0-A8D6-2D735A2337C5}" destId="{C48D2CC7-4E11-4B58-B0DF-73882F9B9EBA}" srcOrd="0" destOrd="0" presId="urn:microsoft.com/office/officeart/2005/8/layout/cycle2"/>
    <dgm:cxn modelId="{50B2314B-6664-44E7-BE1B-8FEF5CF5FCBC}" srcId="{834E17A0-2F36-4CD0-A8D6-2D735A2337C5}" destId="{4A15DB93-9184-4744-9117-E848CA6916FC}" srcOrd="0" destOrd="0" parTransId="{8052560B-1024-47FC-B0AE-337F3C35A108}" sibTransId="{85FCD2A8-7902-4EA6-8E4C-05AC621C749D}"/>
    <dgm:cxn modelId="{134A529C-13CC-4448-BEED-F56CECF04B1F}" type="presOf" srcId="{BFA78B3D-3E88-49AC-A6D4-2716F2DDB00B}" destId="{A76BE01D-FBFE-47EE-9762-A05B7B034E0D}" srcOrd="1" destOrd="0" presId="urn:microsoft.com/office/officeart/2005/8/layout/cycle2"/>
    <dgm:cxn modelId="{7DC4AA5C-1338-487D-8D86-FFC8E9E9A87E}" srcId="{834E17A0-2F36-4CD0-A8D6-2D735A2337C5}" destId="{F4E375D2-0467-4902-B857-F156AA85ACA3}" srcOrd="2" destOrd="0" parTransId="{9E045A49-FB58-4365-A4A6-84BBED04C54E}" sibTransId="{31F4FD00-0126-4A17-B263-F78DAC9AEF5D}"/>
    <dgm:cxn modelId="{B141C2B6-D71D-46D9-AE2B-0B08EE3CC300}" srcId="{834E17A0-2F36-4CD0-A8D6-2D735A2337C5}" destId="{E75ACBBD-45F4-4E7D-94AB-4155BC246107}" srcOrd="3" destOrd="0" parTransId="{19DC15E5-69DF-4D56-A8C2-C894C0A3E535}" sibTransId="{A9CC5755-5C46-4B45-B018-39839E341916}"/>
    <dgm:cxn modelId="{3D03B34F-B997-4610-85EC-F14970CA8039}" type="presOf" srcId="{BFA78B3D-3E88-49AC-A6D4-2716F2DDB00B}" destId="{A4119E6B-4E04-4F4A-80DE-031787B8D41B}" srcOrd="0" destOrd="0" presId="urn:microsoft.com/office/officeart/2005/8/layout/cycle2"/>
    <dgm:cxn modelId="{19BFFC2E-930C-4497-B434-B4AC3C7DE216}" type="presOf" srcId="{84248CC1-B744-4D95-A04B-60519A2F9CE3}" destId="{BEB60A73-24EC-481E-A8A1-0D33E622001A}" srcOrd="1" destOrd="0" presId="urn:microsoft.com/office/officeart/2005/8/layout/cycle2"/>
    <dgm:cxn modelId="{EC354E07-36D0-4BC6-8D56-787438A6B7A5}" type="presOf" srcId="{A9CC5755-5C46-4B45-B018-39839E341916}" destId="{B5A3FACE-1AC4-479D-99EB-6C858368A7B5}" srcOrd="0" destOrd="0" presId="urn:microsoft.com/office/officeart/2005/8/layout/cycle2"/>
    <dgm:cxn modelId="{BCF18D1F-4A03-4B66-AF20-7EE27473DE74}" type="presOf" srcId="{A9CC5755-5C46-4B45-B018-39839E341916}" destId="{695AC2BC-189B-4FEF-9348-5BE54BE2F051}" srcOrd="1" destOrd="0" presId="urn:microsoft.com/office/officeart/2005/8/layout/cycle2"/>
    <dgm:cxn modelId="{9A8D2C34-E1E7-4974-90AA-F2C336E9A49A}" srcId="{834E17A0-2F36-4CD0-A8D6-2D735A2337C5}" destId="{BC0F3F6F-F992-4A5E-92E7-94569DA2874F}" srcOrd="1" destOrd="0" parTransId="{89148981-3C20-480B-AA3E-078092A9CE12}" sibTransId="{BFA78B3D-3E88-49AC-A6D4-2716F2DDB00B}"/>
    <dgm:cxn modelId="{2DF9343A-62F8-47FF-A9E3-06A43FE63EA3}" type="presOf" srcId="{31F4FD00-0126-4A17-B263-F78DAC9AEF5D}" destId="{3D483163-E375-4A0B-9C52-186CAFD07973}" srcOrd="1" destOrd="0" presId="urn:microsoft.com/office/officeart/2005/8/layout/cycle2"/>
    <dgm:cxn modelId="{8EE78A87-73C9-4482-9838-6B4879300E22}" type="presOf" srcId="{BC0F3F6F-F992-4A5E-92E7-94569DA2874F}" destId="{223FEA30-5A83-46DE-8F5C-55F6A725AF89}" srcOrd="0" destOrd="0" presId="urn:microsoft.com/office/officeart/2005/8/layout/cycle2"/>
    <dgm:cxn modelId="{3F84BF30-F30A-4BAF-A99C-DDC0DADF9595}" type="presOf" srcId="{31F4FD00-0126-4A17-B263-F78DAC9AEF5D}" destId="{B7FBEABE-CE2D-4ED7-98C2-AAB759911759}" srcOrd="0" destOrd="0" presId="urn:microsoft.com/office/officeart/2005/8/layout/cycle2"/>
    <dgm:cxn modelId="{DC426E4B-5C05-4D78-A7AC-DFB16D086B84}" type="presOf" srcId="{85FCD2A8-7902-4EA6-8E4C-05AC621C749D}" destId="{C342D0EB-DE95-4096-892C-FC48A2FD8DE0}" srcOrd="0" destOrd="0" presId="urn:microsoft.com/office/officeart/2005/8/layout/cycle2"/>
    <dgm:cxn modelId="{95097E1E-B5F5-4041-B879-1ECB12D9AFCA}" type="presOf" srcId="{6A8A7D8A-8A40-4EEC-8455-8041263F3C84}" destId="{7BFA0E3D-F1DF-474D-B433-A34D5C452832}" srcOrd="0" destOrd="0" presId="urn:microsoft.com/office/officeart/2005/8/layout/cycle2"/>
    <dgm:cxn modelId="{0C86D374-EABC-4F27-B820-EA4548C54BDF}" type="presParOf" srcId="{C48D2CC7-4E11-4B58-B0DF-73882F9B9EBA}" destId="{B78CB357-B754-4BEC-AF5C-25320033E4DD}" srcOrd="0" destOrd="0" presId="urn:microsoft.com/office/officeart/2005/8/layout/cycle2"/>
    <dgm:cxn modelId="{DA154A14-4216-4A7C-B59F-E0C7223AF16B}" type="presParOf" srcId="{C48D2CC7-4E11-4B58-B0DF-73882F9B9EBA}" destId="{C342D0EB-DE95-4096-892C-FC48A2FD8DE0}" srcOrd="1" destOrd="0" presId="urn:microsoft.com/office/officeart/2005/8/layout/cycle2"/>
    <dgm:cxn modelId="{75180850-18A2-4798-9F1F-3CB1D45DB0BA}" type="presParOf" srcId="{C342D0EB-DE95-4096-892C-FC48A2FD8DE0}" destId="{7C75A970-28C8-418D-AB04-B51ACDDE4765}" srcOrd="0" destOrd="0" presId="urn:microsoft.com/office/officeart/2005/8/layout/cycle2"/>
    <dgm:cxn modelId="{06EEAF55-5E9D-45DB-90B2-B1BB95CD761A}" type="presParOf" srcId="{C48D2CC7-4E11-4B58-B0DF-73882F9B9EBA}" destId="{223FEA30-5A83-46DE-8F5C-55F6A725AF89}" srcOrd="2" destOrd="0" presId="urn:microsoft.com/office/officeart/2005/8/layout/cycle2"/>
    <dgm:cxn modelId="{B2BDC064-8AB9-4466-95D7-37A32F10CE47}" type="presParOf" srcId="{C48D2CC7-4E11-4B58-B0DF-73882F9B9EBA}" destId="{A4119E6B-4E04-4F4A-80DE-031787B8D41B}" srcOrd="3" destOrd="0" presId="urn:microsoft.com/office/officeart/2005/8/layout/cycle2"/>
    <dgm:cxn modelId="{51602AB8-0CC1-44E1-9A0A-B0A321FA70D2}" type="presParOf" srcId="{A4119E6B-4E04-4F4A-80DE-031787B8D41B}" destId="{A76BE01D-FBFE-47EE-9762-A05B7B034E0D}" srcOrd="0" destOrd="0" presId="urn:microsoft.com/office/officeart/2005/8/layout/cycle2"/>
    <dgm:cxn modelId="{728F9173-1690-4179-80EE-AABEB53585B9}" type="presParOf" srcId="{C48D2CC7-4E11-4B58-B0DF-73882F9B9EBA}" destId="{03CE6B6C-CA79-4D09-B9A1-8FCBBFCDAF44}" srcOrd="4" destOrd="0" presId="urn:microsoft.com/office/officeart/2005/8/layout/cycle2"/>
    <dgm:cxn modelId="{4A519BAC-BB45-4BC5-B0E9-BC72CC7D1092}" type="presParOf" srcId="{C48D2CC7-4E11-4B58-B0DF-73882F9B9EBA}" destId="{B7FBEABE-CE2D-4ED7-98C2-AAB759911759}" srcOrd="5" destOrd="0" presId="urn:microsoft.com/office/officeart/2005/8/layout/cycle2"/>
    <dgm:cxn modelId="{A49D6844-66A7-4645-9D8D-6BF1075E06CA}" type="presParOf" srcId="{B7FBEABE-CE2D-4ED7-98C2-AAB759911759}" destId="{3D483163-E375-4A0B-9C52-186CAFD07973}" srcOrd="0" destOrd="0" presId="urn:microsoft.com/office/officeart/2005/8/layout/cycle2"/>
    <dgm:cxn modelId="{56AA3CE0-0C1A-47C7-82FC-7DDCBF02F311}" type="presParOf" srcId="{C48D2CC7-4E11-4B58-B0DF-73882F9B9EBA}" destId="{CB77D95E-1B75-4E8F-AB3A-9B3819E0F747}" srcOrd="6" destOrd="0" presId="urn:microsoft.com/office/officeart/2005/8/layout/cycle2"/>
    <dgm:cxn modelId="{31FCC2FA-4004-49FC-831C-E92B8F8F8F6B}" type="presParOf" srcId="{C48D2CC7-4E11-4B58-B0DF-73882F9B9EBA}" destId="{B5A3FACE-1AC4-479D-99EB-6C858368A7B5}" srcOrd="7" destOrd="0" presId="urn:microsoft.com/office/officeart/2005/8/layout/cycle2"/>
    <dgm:cxn modelId="{B07E95DA-18E5-4B31-BF86-68B375BD7E88}" type="presParOf" srcId="{B5A3FACE-1AC4-479D-99EB-6C858368A7B5}" destId="{695AC2BC-189B-4FEF-9348-5BE54BE2F051}" srcOrd="0" destOrd="0" presId="urn:microsoft.com/office/officeart/2005/8/layout/cycle2"/>
    <dgm:cxn modelId="{BC87AA5E-2568-4D87-84F8-9F688F915DEB}" type="presParOf" srcId="{C48D2CC7-4E11-4B58-B0DF-73882F9B9EBA}" destId="{7BFA0E3D-F1DF-474D-B433-A34D5C452832}" srcOrd="8" destOrd="0" presId="urn:microsoft.com/office/officeart/2005/8/layout/cycle2"/>
    <dgm:cxn modelId="{5CBF3A8C-C766-4DF4-8869-9E8EAC54C3C6}" type="presParOf" srcId="{C48D2CC7-4E11-4B58-B0DF-73882F9B9EBA}" destId="{ADE40CAD-CF78-497C-A272-60EA3DF2AA93}" srcOrd="9" destOrd="0" presId="urn:microsoft.com/office/officeart/2005/8/layout/cycle2"/>
    <dgm:cxn modelId="{11E0FFC8-5D0B-4631-ADDE-A74AB20EC9F3}" type="presParOf" srcId="{ADE40CAD-CF78-497C-A272-60EA3DF2AA93}" destId="{BEB60A73-24EC-481E-A8A1-0D33E62200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697955-C428-4A41-9338-CE668C8AD2F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906D0BC-A2C3-4CF8-891C-6245227267F0}">
      <dgm:prSet phldrT="[Text]"/>
      <dgm:spPr/>
      <dgm:t>
        <a:bodyPr/>
        <a:lstStyle/>
        <a:p>
          <a:r>
            <a:rPr lang="ja-JP" altLang="en-US" dirty="0" smtClean="0"/>
            <a:t>や</a:t>
          </a:r>
          <a:endParaRPr lang="en-AU" dirty="0"/>
        </a:p>
      </dgm:t>
    </dgm:pt>
    <dgm:pt modelId="{9092676E-9232-4D18-ABB8-C36A50BE7C1C}" type="parTrans" cxnId="{9093CD58-BADD-4C08-AD39-CB6D76E60FFB}">
      <dgm:prSet/>
      <dgm:spPr/>
      <dgm:t>
        <a:bodyPr/>
        <a:lstStyle/>
        <a:p>
          <a:endParaRPr lang="en-AU"/>
        </a:p>
      </dgm:t>
    </dgm:pt>
    <dgm:pt modelId="{D550CF26-0284-4E88-ADDD-D5D3479124DF}" type="sibTrans" cxnId="{9093CD58-BADD-4C08-AD39-CB6D76E60FFB}">
      <dgm:prSet/>
      <dgm:spPr/>
      <dgm:t>
        <a:bodyPr/>
        <a:lstStyle/>
        <a:p>
          <a:endParaRPr lang="en-AU"/>
        </a:p>
      </dgm:t>
    </dgm:pt>
    <dgm:pt modelId="{1760A07E-D10F-46D4-A322-8324E24F9EE7}">
      <dgm:prSet phldrT="[Text]"/>
      <dgm:spPr/>
      <dgm:t>
        <a:bodyPr/>
        <a:lstStyle/>
        <a:p>
          <a:r>
            <a:rPr lang="ja-JP" altLang="en-US" dirty="0" smtClean="0"/>
            <a:t>ゆ</a:t>
          </a:r>
          <a:endParaRPr lang="en-AU" dirty="0"/>
        </a:p>
      </dgm:t>
    </dgm:pt>
    <dgm:pt modelId="{284D347B-3194-4412-AE4F-913203FA6EF7}" type="parTrans" cxnId="{CF7BB4C1-EB9F-4C5B-80D4-42105DDC9422}">
      <dgm:prSet/>
      <dgm:spPr/>
      <dgm:t>
        <a:bodyPr/>
        <a:lstStyle/>
        <a:p>
          <a:endParaRPr lang="en-AU"/>
        </a:p>
      </dgm:t>
    </dgm:pt>
    <dgm:pt modelId="{F8EE3930-3B30-410A-BB41-457138EA7714}" type="sibTrans" cxnId="{CF7BB4C1-EB9F-4C5B-80D4-42105DDC9422}">
      <dgm:prSet/>
      <dgm:spPr/>
      <dgm:t>
        <a:bodyPr/>
        <a:lstStyle/>
        <a:p>
          <a:endParaRPr lang="en-AU"/>
        </a:p>
      </dgm:t>
    </dgm:pt>
    <dgm:pt modelId="{982A4F67-AD73-4EFC-8CC7-32EF4B2C132F}">
      <dgm:prSet phldrT="[Text]" phldr="1"/>
      <dgm:spPr/>
      <dgm:t>
        <a:bodyPr/>
        <a:lstStyle/>
        <a:p>
          <a:endParaRPr lang="en-AU" dirty="0"/>
        </a:p>
      </dgm:t>
    </dgm:pt>
    <dgm:pt modelId="{49A0BCF3-A444-429F-91FD-AA7613FA4EED}" type="parTrans" cxnId="{F40B4057-1D6A-44CD-8360-CA764C552948}">
      <dgm:prSet/>
      <dgm:spPr/>
      <dgm:t>
        <a:bodyPr/>
        <a:lstStyle/>
        <a:p>
          <a:endParaRPr lang="en-AU"/>
        </a:p>
      </dgm:t>
    </dgm:pt>
    <dgm:pt modelId="{16E94806-D1C0-427F-9536-E043491B43D4}" type="sibTrans" cxnId="{F40B4057-1D6A-44CD-8360-CA764C552948}">
      <dgm:prSet/>
      <dgm:spPr/>
      <dgm:t>
        <a:bodyPr/>
        <a:lstStyle/>
        <a:p>
          <a:endParaRPr lang="en-AU"/>
        </a:p>
      </dgm:t>
    </dgm:pt>
    <dgm:pt modelId="{57A9890C-4412-47B0-A425-17754F0F4D70}">
      <dgm:prSet/>
      <dgm:spPr/>
      <dgm:t>
        <a:bodyPr/>
        <a:lstStyle/>
        <a:p>
          <a:r>
            <a:rPr lang="ja-JP" altLang="en-US" dirty="0" smtClean="0"/>
            <a:t>よ</a:t>
          </a:r>
          <a:endParaRPr lang="en-AU" dirty="0"/>
        </a:p>
      </dgm:t>
    </dgm:pt>
    <dgm:pt modelId="{3AE3B7C9-AA7C-4929-8686-D845AF5CD003}" type="parTrans" cxnId="{5E479D30-4012-495A-B5FD-86EC2E42D879}">
      <dgm:prSet/>
      <dgm:spPr/>
      <dgm:t>
        <a:bodyPr/>
        <a:lstStyle/>
        <a:p>
          <a:endParaRPr lang="en-AU"/>
        </a:p>
      </dgm:t>
    </dgm:pt>
    <dgm:pt modelId="{51435A26-891B-42FE-8B39-1B6A46956E46}" type="sibTrans" cxnId="{5E479D30-4012-495A-B5FD-86EC2E42D879}">
      <dgm:prSet/>
      <dgm:spPr/>
      <dgm:t>
        <a:bodyPr/>
        <a:lstStyle/>
        <a:p>
          <a:endParaRPr lang="en-AU"/>
        </a:p>
      </dgm:t>
    </dgm:pt>
    <dgm:pt modelId="{DCF9FCEB-BDAE-4BE2-B391-E2D1371AEA9C}">
      <dgm:prSet phldrT="[Text]" phldr="1"/>
      <dgm:spPr/>
      <dgm:t>
        <a:bodyPr/>
        <a:lstStyle/>
        <a:p>
          <a:endParaRPr lang="en-AU" dirty="0"/>
        </a:p>
      </dgm:t>
    </dgm:pt>
    <dgm:pt modelId="{919087B3-830D-4B77-B41E-E5F6228DD589}" type="sibTrans" cxnId="{076787A4-844B-48F6-9F38-C7DDA5943D3B}">
      <dgm:prSet/>
      <dgm:spPr/>
      <dgm:t>
        <a:bodyPr/>
        <a:lstStyle/>
        <a:p>
          <a:endParaRPr lang="en-AU"/>
        </a:p>
      </dgm:t>
    </dgm:pt>
    <dgm:pt modelId="{A6797098-7896-447C-9AAB-BD124AEC2C2D}" type="parTrans" cxnId="{076787A4-844B-48F6-9F38-C7DDA5943D3B}">
      <dgm:prSet/>
      <dgm:spPr/>
      <dgm:t>
        <a:bodyPr/>
        <a:lstStyle/>
        <a:p>
          <a:endParaRPr lang="en-AU"/>
        </a:p>
      </dgm:t>
    </dgm:pt>
    <dgm:pt modelId="{9A4B580E-4733-4A6D-B903-7CEAAD64F15C}" type="pres">
      <dgm:prSet presAssocID="{3B697955-C428-4A41-9338-CE668C8AD2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857AE25-0367-4995-AC48-769B29E26B8F}" type="pres">
      <dgm:prSet presAssocID="{A906D0BC-A2C3-4CF8-891C-6245227267F0}" presName="node" presStyleLbl="node1" presStyleIdx="0" presStyleCnt="5" custRadScaleRad="103635" custRadScaleInc="-341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2B5E5E7-DE94-4AE5-954D-965448497857}" type="pres">
      <dgm:prSet presAssocID="{D550CF26-0284-4E88-ADDD-D5D3479124DF}" presName="sibTrans" presStyleLbl="sibTrans2D1" presStyleIdx="0" presStyleCnt="5"/>
      <dgm:spPr/>
      <dgm:t>
        <a:bodyPr/>
        <a:lstStyle/>
        <a:p>
          <a:endParaRPr lang="en-AU"/>
        </a:p>
      </dgm:t>
    </dgm:pt>
    <dgm:pt modelId="{42205749-6EB8-40FA-A5BE-2D5C3D996A5B}" type="pres">
      <dgm:prSet presAssocID="{D550CF26-0284-4E88-ADDD-D5D3479124DF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4473CFC3-3A0F-469F-8E28-A72AF96427FB}" type="pres">
      <dgm:prSet presAssocID="{DCF9FCEB-BDAE-4BE2-B391-E2D1371AEA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AFD741-879D-4DDD-AC82-4F10C71B7556}" type="pres">
      <dgm:prSet presAssocID="{919087B3-830D-4B77-B41E-E5F6228DD589}" presName="sibTrans" presStyleLbl="sibTrans2D1" presStyleIdx="1" presStyleCnt="5"/>
      <dgm:spPr/>
      <dgm:t>
        <a:bodyPr/>
        <a:lstStyle/>
        <a:p>
          <a:endParaRPr lang="en-AU"/>
        </a:p>
      </dgm:t>
    </dgm:pt>
    <dgm:pt modelId="{950D3BCD-29BF-4461-9EC0-C2A30715E4F7}" type="pres">
      <dgm:prSet presAssocID="{919087B3-830D-4B77-B41E-E5F6228DD589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ECC77DD5-DC44-4896-AC73-0B56CD42A3DA}" type="pres">
      <dgm:prSet presAssocID="{1760A07E-D10F-46D4-A322-8324E24F9E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EBDF56-B4E3-4C68-863C-66F1DD447090}" type="pres">
      <dgm:prSet presAssocID="{F8EE3930-3B30-410A-BB41-457138EA7714}" presName="sibTrans" presStyleLbl="sibTrans2D1" presStyleIdx="2" presStyleCnt="5"/>
      <dgm:spPr/>
      <dgm:t>
        <a:bodyPr/>
        <a:lstStyle/>
        <a:p>
          <a:endParaRPr lang="en-AU"/>
        </a:p>
      </dgm:t>
    </dgm:pt>
    <dgm:pt modelId="{7FAD7275-D877-4576-A310-91007341C4E8}" type="pres">
      <dgm:prSet presAssocID="{F8EE3930-3B30-410A-BB41-457138EA7714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C89E8FD9-699C-40F7-BD7E-B275BF159AA6}" type="pres">
      <dgm:prSet presAssocID="{982A4F67-AD73-4EFC-8CC7-32EF4B2C13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D8D232B-58A8-4E1C-A4D4-417CAFF5129B}" type="pres">
      <dgm:prSet presAssocID="{16E94806-D1C0-427F-9536-E043491B43D4}" presName="sibTrans" presStyleLbl="sibTrans2D1" presStyleIdx="3" presStyleCnt="5"/>
      <dgm:spPr/>
      <dgm:t>
        <a:bodyPr/>
        <a:lstStyle/>
        <a:p>
          <a:endParaRPr lang="en-AU"/>
        </a:p>
      </dgm:t>
    </dgm:pt>
    <dgm:pt modelId="{86FC7D69-D1CC-4CED-A3B8-44FE2E497105}" type="pres">
      <dgm:prSet presAssocID="{16E94806-D1C0-427F-9536-E043491B43D4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EEE4066C-5239-4FA8-910C-999087F22FE4}" type="pres">
      <dgm:prSet presAssocID="{57A9890C-4412-47B0-A425-17754F0F4D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69882F-2785-4957-92AD-DB3321B3A3EF}" type="pres">
      <dgm:prSet presAssocID="{51435A26-891B-42FE-8B39-1B6A46956E46}" presName="sibTrans" presStyleLbl="sibTrans2D1" presStyleIdx="4" presStyleCnt="5"/>
      <dgm:spPr/>
      <dgm:t>
        <a:bodyPr/>
        <a:lstStyle/>
        <a:p>
          <a:endParaRPr lang="en-AU"/>
        </a:p>
      </dgm:t>
    </dgm:pt>
    <dgm:pt modelId="{26E02C09-C0A9-4493-862C-02FC1646A933}" type="pres">
      <dgm:prSet presAssocID="{51435A26-891B-42FE-8B39-1B6A46956E46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65621069-3C6C-4F88-B2B1-AC6F0326A7DA}" type="presOf" srcId="{A906D0BC-A2C3-4CF8-891C-6245227267F0}" destId="{2857AE25-0367-4995-AC48-769B29E26B8F}" srcOrd="0" destOrd="0" presId="urn:microsoft.com/office/officeart/2005/8/layout/cycle2"/>
    <dgm:cxn modelId="{CF7BB4C1-EB9F-4C5B-80D4-42105DDC9422}" srcId="{3B697955-C428-4A41-9338-CE668C8AD2F7}" destId="{1760A07E-D10F-46D4-A322-8324E24F9EE7}" srcOrd="2" destOrd="0" parTransId="{284D347B-3194-4412-AE4F-913203FA6EF7}" sibTransId="{F8EE3930-3B30-410A-BB41-457138EA7714}"/>
    <dgm:cxn modelId="{7F750C67-A1A0-4EC4-A629-AB5E8F790518}" type="presOf" srcId="{16E94806-D1C0-427F-9536-E043491B43D4}" destId="{86FC7D69-D1CC-4CED-A3B8-44FE2E497105}" srcOrd="1" destOrd="0" presId="urn:microsoft.com/office/officeart/2005/8/layout/cycle2"/>
    <dgm:cxn modelId="{06BDCC07-676D-40E9-9F1D-55E760307AE9}" type="presOf" srcId="{1760A07E-D10F-46D4-A322-8324E24F9EE7}" destId="{ECC77DD5-DC44-4896-AC73-0B56CD42A3DA}" srcOrd="0" destOrd="0" presId="urn:microsoft.com/office/officeart/2005/8/layout/cycle2"/>
    <dgm:cxn modelId="{D7776F64-A3A8-4642-80FE-3006C3623382}" type="presOf" srcId="{919087B3-830D-4B77-B41E-E5F6228DD589}" destId="{61AFD741-879D-4DDD-AC82-4F10C71B7556}" srcOrd="0" destOrd="0" presId="urn:microsoft.com/office/officeart/2005/8/layout/cycle2"/>
    <dgm:cxn modelId="{71041173-FC6D-4F14-9031-6C194CB16030}" type="presOf" srcId="{D550CF26-0284-4E88-ADDD-D5D3479124DF}" destId="{A2B5E5E7-DE94-4AE5-954D-965448497857}" srcOrd="0" destOrd="0" presId="urn:microsoft.com/office/officeart/2005/8/layout/cycle2"/>
    <dgm:cxn modelId="{D8C3C263-E574-4CC0-8639-A967EF29F7DD}" type="presOf" srcId="{F8EE3930-3B30-410A-BB41-457138EA7714}" destId="{67EBDF56-B4E3-4C68-863C-66F1DD447090}" srcOrd="0" destOrd="0" presId="urn:microsoft.com/office/officeart/2005/8/layout/cycle2"/>
    <dgm:cxn modelId="{4864F0C2-3C4C-4B7D-B4AE-CADFBB722234}" type="presOf" srcId="{982A4F67-AD73-4EFC-8CC7-32EF4B2C132F}" destId="{C89E8FD9-699C-40F7-BD7E-B275BF159AA6}" srcOrd="0" destOrd="0" presId="urn:microsoft.com/office/officeart/2005/8/layout/cycle2"/>
    <dgm:cxn modelId="{2F6C96A9-BA0E-4AAD-9FB3-1EB399DF442E}" type="presOf" srcId="{51435A26-891B-42FE-8B39-1B6A46956E46}" destId="{26E02C09-C0A9-4493-862C-02FC1646A933}" srcOrd="1" destOrd="0" presId="urn:microsoft.com/office/officeart/2005/8/layout/cycle2"/>
    <dgm:cxn modelId="{3AC42C2A-AC1D-4AD9-89A2-3E8EFBC56E54}" type="presOf" srcId="{51435A26-891B-42FE-8B39-1B6A46956E46}" destId="{4069882F-2785-4957-92AD-DB3321B3A3EF}" srcOrd="0" destOrd="0" presId="urn:microsoft.com/office/officeart/2005/8/layout/cycle2"/>
    <dgm:cxn modelId="{9093CD58-BADD-4C08-AD39-CB6D76E60FFB}" srcId="{3B697955-C428-4A41-9338-CE668C8AD2F7}" destId="{A906D0BC-A2C3-4CF8-891C-6245227267F0}" srcOrd="0" destOrd="0" parTransId="{9092676E-9232-4D18-ABB8-C36A50BE7C1C}" sibTransId="{D550CF26-0284-4E88-ADDD-D5D3479124DF}"/>
    <dgm:cxn modelId="{4134B151-E162-4D19-A91F-26A2CAB4E7C6}" type="presOf" srcId="{57A9890C-4412-47B0-A425-17754F0F4D70}" destId="{EEE4066C-5239-4FA8-910C-999087F22FE4}" srcOrd="0" destOrd="0" presId="urn:microsoft.com/office/officeart/2005/8/layout/cycle2"/>
    <dgm:cxn modelId="{5F0B54D6-C65D-4AA0-91B4-BF0B462E3D94}" type="presOf" srcId="{D550CF26-0284-4E88-ADDD-D5D3479124DF}" destId="{42205749-6EB8-40FA-A5BE-2D5C3D996A5B}" srcOrd="1" destOrd="0" presId="urn:microsoft.com/office/officeart/2005/8/layout/cycle2"/>
    <dgm:cxn modelId="{82182156-73C7-4520-B0E4-CCF1599D142D}" type="presOf" srcId="{F8EE3930-3B30-410A-BB41-457138EA7714}" destId="{7FAD7275-D877-4576-A310-91007341C4E8}" srcOrd="1" destOrd="0" presId="urn:microsoft.com/office/officeart/2005/8/layout/cycle2"/>
    <dgm:cxn modelId="{33609F41-7863-405B-913E-4269DC514153}" type="presOf" srcId="{DCF9FCEB-BDAE-4BE2-B391-E2D1371AEA9C}" destId="{4473CFC3-3A0F-469F-8E28-A72AF96427FB}" srcOrd="0" destOrd="0" presId="urn:microsoft.com/office/officeart/2005/8/layout/cycle2"/>
    <dgm:cxn modelId="{3063560C-B33A-4166-9FDC-88E39192AC52}" type="presOf" srcId="{16E94806-D1C0-427F-9536-E043491B43D4}" destId="{FD8D232B-58A8-4E1C-A4D4-417CAFF5129B}" srcOrd="0" destOrd="0" presId="urn:microsoft.com/office/officeart/2005/8/layout/cycle2"/>
    <dgm:cxn modelId="{F40B4057-1D6A-44CD-8360-CA764C552948}" srcId="{3B697955-C428-4A41-9338-CE668C8AD2F7}" destId="{982A4F67-AD73-4EFC-8CC7-32EF4B2C132F}" srcOrd="3" destOrd="0" parTransId="{49A0BCF3-A444-429F-91FD-AA7613FA4EED}" sibTransId="{16E94806-D1C0-427F-9536-E043491B43D4}"/>
    <dgm:cxn modelId="{C3FFD7E3-9F41-4C30-9258-9F2A0CD61AFE}" type="presOf" srcId="{919087B3-830D-4B77-B41E-E5F6228DD589}" destId="{950D3BCD-29BF-4461-9EC0-C2A30715E4F7}" srcOrd="1" destOrd="0" presId="urn:microsoft.com/office/officeart/2005/8/layout/cycle2"/>
    <dgm:cxn modelId="{64228970-681E-4953-9633-F47636FF03B6}" type="presOf" srcId="{3B697955-C428-4A41-9338-CE668C8AD2F7}" destId="{9A4B580E-4733-4A6D-B903-7CEAAD64F15C}" srcOrd="0" destOrd="0" presId="urn:microsoft.com/office/officeart/2005/8/layout/cycle2"/>
    <dgm:cxn modelId="{076787A4-844B-48F6-9F38-C7DDA5943D3B}" srcId="{3B697955-C428-4A41-9338-CE668C8AD2F7}" destId="{DCF9FCEB-BDAE-4BE2-B391-E2D1371AEA9C}" srcOrd="1" destOrd="0" parTransId="{A6797098-7896-447C-9AAB-BD124AEC2C2D}" sibTransId="{919087B3-830D-4B77-B41E-E5F6228DD589}"/>
    <dgm:cxn modelId="{5E479D30-4012-495A-B5FD-86EC2E42D879}" srcId="{3B697955-C428-4A41-9338-CE668C8AD2F7}" destId="{57A9890C-4412-47B0-A425-17754F0F4D70}" srcOrd="4" destOrd="0" parTransId="{3AE3B7C9-AA7C-4929-8686-D845AF5CD003}" sibTransId="{51435A26-891B-42FE-8B39-1B6A46956E46}"/>
    <dgm:cxn modelId="{F65D080B-5245-4947-97EA-76F84C1F8E12}" type="presParOf" srcId="{9A4B580E-4733-4A6D-B903-7CEAAD64F15C}" destId="{2857AE25-0367-4995-AC48-769B29E26B8F}" srcOrd="0" destOrd="0" presId="urn:microsoft.com/office/officeart/2005/8/layout/cycle2"/>
    <dgm:cxn modelId="{DF7E12E5-2EBC-4915-BA98-2A608162306B}" type="presParOf" srcId="{9A4B580E-4733-4A6D-B903-7CEAAD64F15C}" destId="{A2B5E5E7-DE94-4AE5-954D-965448497857}" srcOrd="1" destOrd="0" presId="urn:microsoft.com/office/officeart/2005/8/layout/cycle2"/>
    <dgm:cxn modelId="{E5A8CFB2-8B2D-46A0-AB0A-0F530476C75C}" type="presParOf" srcId="{A2B5E5E7-DE94-4AE5-954D-965448497857}" destId="{42205749-6EB8-40FA-A5BE-2D5C3D996A5B}" srcOrd="0" destOrd="0" presId="urn:microsoft.com/office/officeart/2005/8/layout/cycle2"/>
    <dgm:cxn modelId="{473F5420-FAF4-412F-A2F1-0B2CFD78A27B}" type="presParOf" srcId="{9A4B580E-4733-4A6D-B903-7CEAAD64F15C}" destId="{4473CFC3-3A0F-469F-8E28-A72AF96427FB}" srcOrd="2" destOrd="0" presId="urn:microsoft.com/office/officeart/2005/8/layout/cycle2"/>
    <dgm:cxn modelId="{C8DBD433-38F8-4BD2-9D3D-9EA9F5C69C0F}" type="presParOf" srcId="{9A4B580E-4733-4A6D-B903-7CEAAD64F15C}" destId="{61AFD741-879D-4DDD-AC82-4F10C71B7556}" srcOrd="3" destOrd="0" presId="urn:microsoft.com/office/officeart/2005/8/layout/cycle2"/>
    <dgm:cxn modelId="{0905C65D-8298-415D-BE22-7CAB87B36578}" type="presParOf" srcId="{61AFD741-879D-4DDD-AC82-4F10C71B7556}" destId="{950D3BCD-29BF-4461-9EC0-C2A30715E4F7}" srcOrd="0" destOrd="0" presId="urn:microsoft.com/office/officeart/2005/8/layout/cycle2"/>
    <dgm:cxn modelId="{4CA91BB5-8C22-4B54-AC77-0DE7C676A956}" type="presParOf" srcId="{9A4B580E-4733-4A6D-B903-7CEAAD64F15C}" destId="{ECC77DD5-DC44-4896-AC73-0B56CD42A3DA}" srcOrd="4" destOrd="0" presId="urn:microsoft.com/office/officeart/2005/8/layout/cycle2"/>
    <dgm:cxn modelId="{0252672B-88A3-4E6E-95FD-BA3780BF564D}" type="presParOf" srcId="{9A4B580E-4733-4A6D-B903-7CEAAD64F15C}" destId="{67EBDF56-B4E3-4C68-863C-66F1DD447090}" srcOrd="5" destOrd="0" presId="urn:microsoft.com/office/officeart/2005/8/layout/cycle2"/>
    <dgm:cxn modelId="{DA275885-ECF9-45C8-88DA-23BBC7BFFF30}" type="presParOf" srcId="{67EBDF56-B4E3-4C68-863C-66F1DD447090}" destId="{7FAD7275-D877-4576-A310-91007341C4E8}" srcOrd="0" destOrd="0" presId="urn:microsoft.com/office/officeart/2005/8/layout/cycle2"/>
    <dgm:cxn modelId="{F4C6F1C8-92E3-4027-A79C-E9851B6F7B3E}" type="presParOf" srcId="{9A4B580E-4733-4A6D-B903-7CEAAD64F15C}" destId="{C89E8FD9-699C-40F7-BD7E-B275BF159AA6}" srcOrd="6" destOrd="0" presId="urn:microsoft.com/office/officeart/2005/8/layout/cycle2"/>
    <dgm:cxn modelId="{EC7AEEEF-2477-42BA-B3A5-6C00953CC353}" type="presParOf" srcId="{9A4B580E-4733-4A6D-B903-7CEAAD64F15C}" destId="{FD8D232B-58A8-4E1C-A4D4-417CAFF5129B}" srcOrd="7" destOrd="0" presId="urn:microsoft.com/office/officeart/2005/8/layout/cycle2"/>
    <dgm:cxn modelId="{712122CD-89CD-46F0-B4E4-157372E964DD}" type="presParOf" srcId="{FD8D232B-58A8-4E1C-A4D4-417CAFF5129B}" destId="{86FC7D69-D1CC-4CED-A3B8-44FE2E497105}" srcOrd="0" destOrd="0" presId="urn:microsoft.com/office/officeart/2005/8/layout/cycle2"/>
    <dgm:cxn modelId="{757712B4-559B-4E0F-8F8A-6EDE8A33789B}" type="presParOf" srcId="{9A4B580E-4733-4A6D-B903-7CEAAD64F15C}" destId="{EEE4066C-5239-4FA8-910C-999087F22FE4}" srcOrd="8" destOrd="0" presId="urn:microsoft.com/office/officeart/2005/8/layout/cycle2"/>
    <dgm:cxn modelId="{A425806E-F69C-43A6-8E4D-5658BF5C52A6}" type="presParOf" srcId="{9A4B580E-4733-4A6D-B903-7CEAAD64F15C}" destId="{4069882F-2785-4957-92AD-DB3321B3A3EF}" srcOrd="9" destOrd="0" presId="urn:microsoft.com/office/officeart/2005/8/layout/cycle2"/>
    <dgm:cxn modelId="{9C2C074F-DC48-4626-B147-F903A6C88D8A}" type="presParOf" srcId="{4069882F-2785-4957-92AD-DB3321B3A3EF}" destId="{26E02C09-C0A9-4493-862C-02FC1646A9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DB118E-C144-4AC3-BC0F-7BFA40D6175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319B2C38-3CC9-4F90-8E4D-4AF05E2AD58A}">
      <dgm:prSet phldrT="[Text]"/>
      <dgm:spPr/>
      <dgm:t>
        <a:bodyPr/>
        <a:lstStyle/>
        <a:p>
          <a:r>
            <a:rPr lang="ja-JP" altLang="en-US" dirty="0" smtClean="0"/>
            <a:t>ら</a:t>
          </a:r>
          <a:endParaRPr lang="en-AU" dirty="0"/>
        </a:p>
      </dgm:t>
    </dgm:pt>
    <dgm:pt modelId="{D26B1B20-5329-477A-913C-9453A98833F2}" type="parTrans" cxnId="{E3A6CE0A-0F18-42B5-869B-7D1544CEA0DD}">
      <dgm:prSet/>
      <dgm:spPr/>
      <dgm:t>
        <a:bodyPr/>
        <a:lstStyle/>
        <a:p>
          <a:endParaRPr lang="en-AU"/>
        </a:p>
      </dgm:t>
    </dgm:pt>
    <dgm:pt modelId="{29E515A4-BA80-43AC-BFCB-45D55728E81E}" type="sibTrans" cxnId="{E3A6CE0A-0F18-42B5-869B-7D1544CEA0DD}">
      <dgm:prSet/>
      <dgm:spPr/>
      <dgm:t>
        <a:bodyPr/>
        <a:lstStyle/>
        <a:p>
          <a:endParaRPr lang="en-AU"/>
        </a:p>
      </dgm:t>
    </dgm:pt>
    <dgm:pt modelId="{526B1977-4E03-4811-937A-3D350A87382B}">
      <dgm:prSet phldrT="[Text]"/>
      <dgm:spPr/>
      <dgm:t>
        <a:bodyPr/>
        <a:lstStyle/>
        <a:p>
          <a:r>
            <a:rPr lang="ja-JP" altLang="en-US" dirty="0" smtClean="0"/>
            <a:t>り</a:t>
          </a:r>
          <a:endParaRPr lang="en-AU" dirty="0"/>
        </a:p>
      </dgm:t>
    </dgm:pt>
    <dgm:pt modelId="{4337468D-BDD0-4315-A7CC-5ECF715143E3}" type="parTrans" cxnId="{D22CE6BD-AD31-4ACB-A773-FAD6CEFA491B}">
      <dgm:prSet/>
      <dgm:spPr/>
      <dgm:t>
        <a:bodyPr/>
        <a:lstStyle/>
        <a:p>
          <a:endParaRPr lang="en-AU"/>
        </a:p>
      </dgm:t>
    </dgm:pt>
    <dgm:pt modelId="{4E7659D9-3961-431D-841B-341E6514CD5C}" type="sibTrans" cxnId="{D22CE6BD-AD31-4ACB-A773-FAD6CEFA491B}">
      <dgm:prSet/>
      <dgm:spPr/>
      <dgm:t>
        <a:bodyPr/>
        <a:lstStyle/>
        <a:p>
          <a:endParaRPr lang="en-AU"/>
        </a:p>
      </dgm:t>
    </dgm:pt>
    <dgm:pt modelId="{5252ED80-8DC8-4935-9184-CB70BEE9A0C4}">
      <dgm:prSet phldrT="[Text]"/>
      <dgm:spPr/>
      <dgm:t>
        <a:bodyPr/>
        <a:lstStyle/>
        <a:p>
          <a:r>
            <a:rPr lang="ja-JP" altLang="en-US" dirty="0" smtClean="0"/>
            <a:t>る</a:t>
          </a:r>
          <a:endParaRPr lang="en-AU" dirty="0"/>
        </a:p>
      </dgm:t>
    </dgm:pt>
    <dgm:pt modelId="{CA42D9F9-FF03-4224-AE52-473606DDA35F}" type="parTrans" cxnId="{1FEC6083-9183-479A-95DF-A0265C73AE7D}">
      <dgm:prSet/>
      <dgm:spPr/>
      <dgm:t>
        <a:bodyPr/>
        <a:lstStyle/>
        <a:p>
          <a:endParaRPr lang="en-AU"/>
        </a:p>
      </dgm:t>
    </dgm:pt>
    <dgm:pt modelId="{A917722D-01FC-4D55-957A-E607B110B4C0}" type="sibTrans" cxnId="{1FEC6083-9183-479A-95DF-A0265C73AE7D}">
      <dgm:prSet/>
      <dgm:spPr/>
      <dgm:t>
        <a:bodyPr/>
        <a:lstStyle/>
        <a:p>
          <a:endParaRPr lang="en-AU"/>
        </a:p>
      </dgm:t>
    </dgm:pt>
    <dgm:pt modelId="{47A2345C-43DC-45C1-BC1A-6EAF8405A006}">
      <dgm:prSet phldrT="[Text]"/>
      <dgm:spPr/>
      <dgm:t>
        <a:bodyPr/>
        <a:lstStyle/>
        <a:p>
          <a:r>
            <a:rPr lang="ja-JP" altLang="en-US" dirty="0" smtClean="0"/>
            <a:t>れ</a:t>
          </a:r>
          <a:endParaRPr lang="en-AU" dirty="0"/>
        </a:p>
      </dgm:t>
    </dgm:pt>
    <dgm:pt modelId="{D84B8FBE-16C9-4B0E-96C0-BBE872F594BD}" type="parTrans" cxnId="{D335CE5F-21BE-4A88-B19E-7A4A3CA29B9C}">
      <dgm:prSet/>
      <dgm:spPr/>
      <dgm:t>
        <a:bodyPr/>
        <a:lstStyle/>
        <a:p>
          <a:endParaRPr lang="en-AU"/>
        </a:p>
      </dgm:t>
    </dgm:pt>
    <dgm:pt modelId="{4960811F-71DF-4633-9ABF-183AFAE51563}" type="sibTrans" cxnId="{D335CE5F-21BE-4A88-B19E-7A4A3CA29B9C}">
      <dgm:prSet/>
      <dgm:spPr/>
      <dgm:t>
        <a:bodyPr/>
        <a:lstStyle/>
        <a:p>
          <a:endParaRPr lang="en-AU"/>
        </a:p>
      </dgm:t>
    </dgm:pt>
    <dgm:pt modelId="{8B6C70C7-D772-469D-955A-201F95549CD5}">
      <dgm:prSet phldrT="[Text]"/>
      <dgm:spPr/>
      <dgm:t>
        <a:bodyPr/>
        <a:lstStyle/>
        <a:p>
          <a:r>
            <a:rPr lang="ja-JP" altLang="en-US" dirty="0" smtClean="0"/>
            <a:t>ろ</a:t>
          </a:r>
          <a:endParaRPr lang="en-AU" dirty="0"/>
        </a:p>
      </dgm:t>
    </dgm:pt>
    <dgm:pt modelId="{61CCC34C-CA79-4746-8A74-531E3EE07B98}" type="parTrans" cxnId="{5945368A-0734-4543-99D7-24AD6E30AADA}">
      <dgm:prSet/>
      <dgm:spPr/>
      <dgm:t>
        <a:bodyPr/>
        <a:lstStyle/>
        <a:p>
          <a:endParaRPr lang="en-AU"/>
        </a:p>
      </dgm:t>
    </dgm:pt>
    <dgm:pt modelId="{EA993B91-834D-4F53-9312-850CC77E05DD}" type="sibTrans" cxnId="{5945368A-0734-4543-99D7-24AD6E30AADA}">
      <dgm:prSet/>
      <dgm:spPr/>
      <dgm:t>
        <a:bodyPr/>
        <a:lstStyle/>
        <a:p>
          <a:endParaRPr lang="en-AU"/>
        </a:p>
      </dgm:t>
    </dgm:pt>
    <dgm:pt modelId="{6C5E7AE4-3D90-4997-9C08-80B85FC27F2E}" type="pres">
      <dgm:prSet presAssocID="{19DB118E-C144-4AC3-BC0F-7BFA40D617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0065EF8-C03F-47CB-BCC1-8FB215609AB7}" type="pres">
      <dgm:prSet presAssocID="{319B2C38-3CC9-4F90-8E4D-4AF05E2AD5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6E54895-2D36-4C5C-A41B-7D3B51DB51F0}" type="pres">
      <dgm:prSet presAssocID="{29E515A4-BA80-43AC-BFCB-45D55728E81E}" presName="sibTrans" presStyleLbl="sibTrans2D1" presStyleIdx="0" presStyleCnt="5"/>
      <dgm:spPr/>
      <dgm:t>
        <a:bodyPr/>
        <a:lstStyle/>
        <a:p>
          <a:endParaRPr lang="en-AU"/>
        </a:p>
      </dgm:t>
    </dgm:pt>
    <dgm:pt modelId="{C89C1855-232A-4A55-8929-F41E98A80C6C}" type="pres">
      <dgm:prSet presAssocID="{29E515A4-BA80-43AC-BFCB-45D55728E81E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D1150FA8-7900-4BA6-B7F9-6D373DCD33B5}" type="pres">
      <dgm:prSet presAssocID="{526B1977-4E03-4811-937A-3D350A8738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D1F688-9EFB-4190-BB19-781EA427C0B7}" type="pres">
      <dgm:prSet presAssocID="{4E7659D9-3961-431D-841B-341E6514CD5C}" presName="sibTrans" presStyleLbl="sibTrans2D1" presStyleIdx="1" presStyleCnt="5"/>
      <dgm:spPr/>
      <dgm:t>
        <a:bodyPr/>
        <a:lstStyle/>
        <a:p>
          <a:endParaRPr lang="en-AU"/>
        </a:p>
      </dgm:t>
    </dgm:pt>
    <dgm:pt modelId="{A288DA5D-624F-4117-A5DF-CFE026F827E8}" type="pres">
      <dgm:prSet presAssocID="{4E7659D9-3961-431D-841B-341E6514CD5C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7E989A24-31DF-4E14-8175-5CF57DA89F88}" type="pres">
      <dgm:prSet presAssocID="{5252ED80-8DC8-4935-9184-CB70BEE9A0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EB2EFE-6599-41AC-9D32-BBCA920F3E34}" type="pres">
      <dgm:prSet presAssocID="{A917722D-01FC-4D55-957A-E607B110B4C0}" presName="sibTrans" presStyleLbl="sibTrans2D1" presStyleIdx="2" presStyleCnt="5"/>
      <dgm:spPr/>
      <dgm:t>
        <a:bodyPr/>
        <a:lstStyle/>
        <a:p>
          <a:endParaRPr lang="en-AU"/>
        </a:p>
      </dgm:t>
    </dgm:pt>
    <dgm:pt modelId="{EA69BA5E-FDC3-4944-83C7-C10B25565F67}" type="pres">
      <dgm:prSet presAssocID="{A917722D-01FC-4D55-957A-E607B110B4C0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3EA8D622-2E6C-4384-B130-5C4FF6DB0FF7}" type="pres">
      <dgm:prSet presAssocID="{47A2345C-43DC-45C1-BC1A-6EAF8405A0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5E7092A-71A2-4873-9CD8-3D9E24FE798E}" type="pres">
      <dgm:prSet presAssocID="{4960811F-71DF-4633-9ABF-183AFAE51563}" presName="sibTrans" presStyleLbl="sibTrans2D1" presStyleIdx="3" presStyleCnt="5"/>
      <dgm:spPr/>
      <dgm:t>
        <a:bodyPr/>
        <a:lstStyle/>
        <a:p>
          <a:endParaRPr lang="en-AU"/>
        </a:p>
      </dgm:t>
    </dgm:pt>
    <dgm:pt modelId="{51976946-F0DE-4A8A-BAC0-F0BC56AA4C26}" type="pres">
      <dgm:prSet presAssocID="{4960811F-71DF-4633-9ABF-183AFAE51563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9264FCF-D4C9-4B51-B5EC-2CE1C2B158F8}" type="pres">
      <dgm:prSet presAssocID="{8B6C70C7-D772-469D-955A-201F95549C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4ACB80B-FCCC-4C51-8955-6CE144B068C0}" type="pres">
      <dgm:prSet presAssocID="{EA993B91-834D-4F53-9312-850CC77E05DD}" presName="sibTrans" presStyleLbl="sibTrans2D1" presStyleIdx="4" presStyleCnt="5"/>
      <dgm:spPr/>
      <dgm:t>
        <a:bodyPr/>
        <a:lstStyle/>
        <a:p>
          <a:endParaRPr lang="en-AU"/>
        </a:p>
      </dgm:t>
    </dgm:pt>
    <dgm:pt modelId="{2815EFDC-CA1A-4C47-9EC4-78083543F5C0}" type="pres">
      <dgm:prSet presAssocID="{EA993B91-834D-4F53-9312-850CC77E05DD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AED54652-1BFA-4500-813B-11E72C35DA6D}" type="presOf" srcId="{319B2C38-3CC9-4F90-8E4D-4AF05E2AD58A}" destId="{D0065EF8-C03F-47CB-BCC1-8FB215609AB7}" srcOrd="0" destOrd="0" presId="urn:microsoft.com/office/officeart/2005/8/layout/cycle2"/>
    <dgm:cxn modelId="{91813E01-0638-4E2C-996D-FE4EE616E238}" type="presOf" srcId="{8B6C70C7-D772-469D-955A-201F95549CD5}" destId="{F9264FCF-D4C9-4B51-B5EC-2CE1C2B158F8}" srcOrd="0" destOrd="0" presId="urn:microsoft.com/office/officeart/2005/8/layout/cycle2"/>
    <dgm:cxn modelId="{FE7D4179-3428-4B48-AF5F-02133FBEA08B}" type="presOf" srcId="{A917722D-01FC-4D55-957A-E607B110B4C0}" destId="{35EB2EFE-6599-41AC-9D32-BBCA920F3E34}" srcOrd="0" destOrd="0" presId="urn:microsoft.com/office/officeart/2005/8/layout/cycle2"/>
    <dgm:cxn modelId="{D335CE5F-21BE-4A88-B19E-7A4A3CA29B9C}" srcId="{19DB118E-C144-4AC3-BC0F-7BFA40D6175B}" destId="{47A2345C-43DC-45C1-BC1A-6EAF8405A006}" srcOrd="3" destOrd="0" parTransId="{D84B8FBE-16C9-4B0E-96C0-BBE872F594BD}" sibTransId="{4960811F-71DF-4633-9ABF-183AFAE51563}"/>
    <dgm:cxn modelId="{3F04B0FD-0BC2-4248-99AE-BDDBF0BC4B9B}" type="presOf" srcId="{4960811F-71DF-4633-9ABF-183AFAE51563}" destId="{A5E7092A-71A2-4873-9CD8-3D9E24FE798E}" srcOrd="0" destOrd="0" presId="urn:microsoft.com/office/officeart/2005/8/layout/cycle2"/>
    <dgm:cxn modelId="{BF542D8C-3E0E-4E39-9A92-CE6648AEBD7C}" type="presOf" srcId="{5252ED80-8DC8-4935-9184-CB70BEE9A0C4}" destId="{7E989A24-31DF-4E14-8175-5CF57DA89F88}" srcOrd="0" destOrd="0" presId="urn:microsoft.com/office/officeart/2005/8/layout/cycle2"/>
    <dgm:cxn modelId="{31B48E94-70DB-43AB-9A39-DAD9F87F8C32}" type="presOf" srcId="{29E515A4-BA80-43AC-BFCB-45D55728E81E}" destId="{26E54895-2D36-4C5C-A41B-7D3B51DB51F0}" srcOrd="0" destOrd="0" presId="urn:microsoft.com/office/officeart/2005/8/layout/cycle2"/>
    <dgm:cxn modelId="{475DB46A-BCC0-4847-BC10-1AA5B90435D6}" type="presOf" srcId="{EA993B91-834D-4F53-9312-850CC77E05DD}" destId="{2815EFDC-CA1A-4C47-9EC4-78083543F5C0}" srcOrd="1" destOrd="0" presId="urn:microsoft.com/office/officeart/2005/8/layout/cycle2"/>
    <dgm:cxn modelId="{5945368A-0734-4543-99D7-24AD6E30AADA}" srcId="{19DB118E-C144-4AC3-BC0F-7BFA40D6175B}" destId="{8B6C70C7-D772-469D-955A-201F95549CD5}" srcOrd="4" destOrd="0" parTransId="{61CCC34C-CA79-4746-8A74-531E3EE07B98}" sibTransId="{EA993B91-834D-4F53-9312-850CC77E05DD}"/>
    <dgm:cxn modelId="{9CFE893A-A1E0-457B-BEBB-68EA4240B632}" type="presOf" srcId="{526B1977-4E03-4811-937A-3D350A87382B}" destId="{D1150FA8-7900-4BA6-B7F9-6D373DCD33B5}" srcOrd="0" destOrd="0" presId="urn:microsoft.com/office/officeart/2005/8/layout/cycle2"/>
    <dgm:cxn modelId="{CC43A2D3-CF7F-44CF-9F2E-0EB09D4DF1AA}" type="presOf" srcId="{EA993B91-834D-4F53-9312-850CC77E05DD}" destId="{F4ACB80B-FCCC-4C51-8955-6CE144B068C0}" srcOrd="0" destOrd="0" presId="urn:microsoft.com/office/officeart/2005/8/layout/cycle2"/>
    <dgm:cxn modelId="{D22CE6BD-AD31-4ACB-A773-FAD6CEFA491B}" srcId="{19DB118E-C144-4AC3-BC0F-7BFA40D6175B}" destId="{526B1977-4E03-4811-937A-3D350A87382B}" srcOrd="1" destOrd="0" parTransId="{4337468D-BDD0-4315-A7CC-5ECF715143E3}" sibTransId="{4E7659D9-3961-431D-841B-341E6514CD5C}"/>
    <dgm:cxn modelId="{E2C7F4F2-87EE-4E1C-9477-A9E8AB3DC677}" type="presOf" srcId="{47A2345C-43DC-45C1-BC1A-6EAF8405A006}" destId="{3EA8D622-2E6C-4384-B130-5C4FF6DB0FF7}" srcOrd="0" destOrd="0" presId="urn:microsoft.com/office/officeart/2005/8/layout/cycle2"/>
    <dgm:cxn modelId="{4AE23703-A935-495A-B160-F727F219B153}" type="presOf" srcId="{4E7659D9-3961-431D-841B-341E6514CD5C}" destId="{8ED1F688-9EFB-4190-BB19-781EA427C0B7}" srcOrd="0" destOrd="0" presId="urn:microsoft.com/office/officeart/2005/8/layout/cycle2"/>
    <dgm:cxn modelId="{1FEC6083-9183-479A-95DF-A0265C73AE7D}" srcId="{19DB118E-C144-4AC3-BC0F-7BFA40D6175B}" destId="{5252ED80-8DC8-4935-9184-CB70BEE9A0C4}" srcOrd="2" destOrd="0" parTransId="{CA42D9F9-FF03-4224-AE52-473606DDA35F}" sibTransId="{A917722D-01FC-4D55-957A-E607B110B4C0}"/>
    <dgm:cxn modelId="{E3A6CE0A-0F18-42B5-869B-7D1544CEA0DD}" srcId="{19DB118E-C144-4AC3-BC0F-7BFA40D6175B}" destId="{319B2C38-3CC9-4F90-8E4D-4AF05E2AD58A}" srcOrd="0" destOrd="0" parTransId="{D26B1B20-5329-477A-913C-9453A98833F2}" sibTransId="{29E515A4-BA80-43AC-BFCB-45D55728E81E}"/>
    <dgm:cxn modelId="{A7D60434-F75F-47DF-96BE-BADDD902BDB5}" type="presOf" srcId="{4960811F-71DF-4633-9ABF-183AFAE51563}" destId="{51976946-F0DE-4A8A-BAC0-F0BC56AA4C26}" srcOrd="1" destOrd="0" presId="urn:microsoft.com/office/officeart/2005/8/layout/cycle2"/>
    <dgm:cxn modelId="{018751B8-7C07-4E5A-9049-2488F85D85FE}" type="presOf" srcId="{4E7659D9-3961-431D-841B-341E6514CD5C}" destId="{A288DA5D-624F-4117-A5DF-CFE026F827E8}" srcOrd="1" destOrd="0" presId="urn:microsoft.com/office/officeart/2005/8/layout/cycle2"/>
    <dgm:cxn modelId="{96204606-0250-4BE6-8AD8-AF709323BB18}" type="presOf" srcId="{A917722D-01FC-4D55-957A-E607B110B4C0}" destId="{EA69BA5E-FDC3-4944-83C7-C10B25565F67}" srcOrd="1" destOrd="0" presId="urn:microsoft.com/office/officeart/2005/8/layout/cycle2"/>
    <dgm:cxn modelId="{ECADEBCA-83C5-465E-B4C8-715CADB7A309}" type="presOf" srcId="{29E515A4-BA80-43AC-BFCB-45D55728E81E}" destId="{C89C1855-232A-4A55-8929-F41E98A80C6C}" srcOrd="1" destOrd="0" presId="urn:microsoft.com/office/officeart/2005/8/layout/cycle2"/>
    <dgm:cxn modelId="{8F0C7D0C-FA1D-4403-BB5B-AF1FCC775D09}" type="presOf" srcId="{19DB118E-C144-4AC3-BC0F-7BFA40D6175B}" destId="{6C5E7AE4-3D90-4997-9C08-80B85FC27F2E}" srcOrd="0" destOrd="0" presId="urn:microsoft.com/office/officeart/2005/8/layout/cycle2"/>
    <dgm:cxn modelId="{502FA539-C95B-49B0-AB14-16585BFBE030}" type="presParOf" srcId="{6C5E7AE4-3D90-4997-9C08-80B85FC27F2E}" destId="{D0065EF8-C03F-47CB-BCC1-8FB215609AB7}" srcOrd="0" destOrd="0" presId="urn:microsoft.com/office/officeart/2005/8/layout/cycle2"/>
    <dgm:cxn modelId="{BB465CBA-534A-4D0C-8024-60C85C7C9392}" type="presParOf" srcId="{6C5E7AE4-3D90-4997-9C08-80B85FC27F2E}" destId="{26E54895-2D36-4C5C-A41B-7D3B51DB51F0}" srcOrd="1" destOrd="0" presId="urn:microsoft.com/office/officeart/2005/8/layout/cycle2"/>
    <dgm:cxn modelId="{8DA9A898-2C7B-448A-8EAD-5F3D330FE6F4}" type="presParOf" srcId="{26E54895-2D36-4C5C-A41B-7D3B51DB51F0}" destId="{C89C1855-232A-4A55-8929-F41E98A80C6C}" srcOrd="0" destOrd="0" presId="urn:microsoft.com/office/officeart/2005/8/layout/cycle2"/>
    <dgm:cxn modelId="{A5182775-DB26-4315-B950-0F8A29F1E11A}" type="presParOf" srcId="{6C5E7AE4-3D90-4997-9C08-80B85FC27F2E}" destId="{D1150FA8-7900-4BA6-B7F9-6D373DCD33B5}" srcOrd="2" destOrd="0" presId="urn:microsoft.com/office/officeart/2005/8/layout/cycle2"/>
    <dgm:cxn modelId="{9EF26841-2A09-4D68-9BE7-300298548CFD}" type="presParOf" srcId="{6C5E7AE4-3D90-4997-9C08-80B85FC27F2E}" destId="{8ED1F688-9EFB-4190-BB19-781EA427C0B7}" srcOrd="3" destOrd="0" presId="urn:microsoft.com/office/officeart/2005/8/layout/cycle2"/>
    <dgm:cxn modelId="{6DFEA09F-4B6C-4890-9445-20E56C23BB1D}" type="presParOf" srcId="{8ED1F688-9EFB-4190-BB19-781EA427C0B7}" destId="{A288DA5D-624F-4117-A5DF-CFE026F827E8}" srcOrd="0" destOrd="0" presId="urn:microsoft.com/office/officeart/2005/8/layout/cycle2"/>
    <dgm:cxn modelId="{BCA8DA41-E322-465F-875A-0AFB100F60E7}" type="presParOf" srcId="{6C5E7AE4-3D90-4997-9C08-80B85FC27F2E}" destId="{7E989A24-31DF-4E14-8175-5CF57DA89F88}" srcOrd="4" destOrd="0" presId="urn:microsoft.com/office/officeart/2005/8/layout/cycle2"/>
    <dgm:cxn modelId="{F4E3CF14-A94A-4351-9CBC-BB0A841F38EE}" type="presParOf" srcId="{6C5E7AE4-3D90-4997-9C08-80B85FC27F2E}" destId="{35EB2EFE-6599-41AC-9D32-BBCA920F3E34}" srcOrd="5" destOrd="0" presId="urn:microsoft.com/office/officeart/2005/8/layout/cycle2"/>
    <dgm:cxn modelId="{8B417F18-F58A-48CC-B5E3-00E7BA2CE3CD}" type="presParOf" srcId="{35EB2EFE-6599-41AC-9D32-BBCA920F3E34}" destId="{EA69BA5E-FDC3-4944-83C7-C10B25565F67}" srcOrd="0" destOrd="0" presId="urn:microsoft.com/office/officeart/2005/8/layout/cycle2"/>
    <dgm:cxn modelId="{72B7D886-46F1-471C-874C-392F30986AB6}" type="presParOf" srcId="{6C5E7AE4-3D90-4997-9C08-80B85FC27F2E}" destId="{3EA8D622-2E6C-4384-B130-5C4FF6DB0FF7}" srcOrd="6" destOrd="0" presId="urn:microsoft.com/office/officeart/2005/8/layout/cycle2"/>
    <dgm:cxn modelId="{873233CA-18EF-4441-9948-BC612F734D32}" type="presParOf" srcId="{6C5E7AE4-3D90-4997-9C08-80B85FC27F2E}" destId="{A5E7092A-71A2-4873-9CD8-3D9E24FE798E}" srcOrd="7" destOrd="0" presId="urn:microsoft.com/office/officeart/2005/8/layout/cycle2"/>
    <dgm:cxn modelId="{8D815469-7079-4F41-AE0E-1C3F1F9EC2DF}" type="presParOf" srcId="{A5E7092A-71A2-4873-9CD8-3D9E24FE798E}" destId="{51976946-F0DE-4A8A-BAC0-F0BC56AA4C26}" srcOrd="0" destOrd="0" presId="urn:microsoft.com/office/officeart/2005/8/layout/cycle2"/>
    <dgm:cxn modelId="{1C804ED4-799E-4C6F-A1AE-BE4DE031988A}" type="presParOf" srcId="{6C5E7AE4-3D90-4997-9C08-80B85FC27F2E}" destId="{F9264FCF-D4C9-4B51-B5EC-2CE1C2B158F8}" srcOrd="8" destOrd="0" presId="urn:microsoft.com/office/officeart/2005/8/layout/cycle2"/>
    <dgm:cxn modelId="{E7B40313-C347-47C3-B0FC-24D695C441F0}" type="presParOf" srcId="{6C5E7AE4-3D90-4997-9C08-80B85FC27F2E}" destId="{F4ACB80B-FCCC-4C51-8955-6CE144B068C0}" srcOrd="9" destOrd="0" presId="urn:microsoft.com/office/officeart/2005/8/layout/cycle2"/>
    <dgm:cxn modelId="{FBD816DD-1940-4875-A40A-52BE0BC91EF8}" type="presParOf" srcId="{F4ACB80B-FCCC-4C51-8955-6CE144B068C0}" destId="{2815EFDC-CA1A-4C47-9EC4-78083543F5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80E69-0C3F-4EF4-9D2D-0AA1916B26FA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あ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C4E25E2B-8570-4D52-A13F-3F06A409A3D7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288F75AA-6C52-447C-8F99-939EC0B599B0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い</a:t>
          </a:r>
          <a:endParaRPr lang="en-AU" sz="4900" kern="1200" dirty="0"/>
        </a:p>
      </dsp:txBody>
      <dsp:txXfrm>
        <a:off x="4105844" y="1263576"/>
        <a:ext cx="867155" cy="867155"/>
      </dsp:txXfrm>
    </dsp:sp>
    <dsp:sp modelId="{D7C4FEB4-7905-44F3-8B80-365360C8AA60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65C24819-A908-4DEF-B065-C6620DD5AFFC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う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DBE25454-193B-442A-B6AB-1E9987C81649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885DF3AE-D040-4560-92F9-867930C6A820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え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9ECAF635-91C6-408E-AFAD-21AF463825FF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86A06671-53D6-4620-BCCF-C7AD54E7495A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お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3851B305-A3F1-4784-A9BE-5DA39EA0E108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BED73-ED57-415A-B09B-37C17AC027C8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わ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90C27257-0002-4AD8-A55D-44369644B78E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B2D39CD4-6E15-400D-B1FB-2760E0F0C49E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700" kern="1200"/>
        </a:p>
      </dsp:txBody>
      <dsp:txXfrm>
        <a:off x="4105844" y="1263576"/>
        <a:ext cx="867155" cy="867155"/>
      </dsp:txXfrm>
    </dsp:sp>
    <dsp:sp modelId="{EB38479B-24BB-4C75-A3B9-770511CFF290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2F94F817-E4BF-4995-AB20-2A4572452706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700" kern="1200"/>
        </a:p>
      </dsp:txBody>
      <dsp:txXfrm>
        <a:off x="3536171" y="3016849"/>
        <a:ext cx="867155" cy="867155"/>
      </dsp:txXfrm>
    </dsp:sp>
    <dsp:sp modelId="{D3FAE0D5-C024-4EE9-8168-981DF8953F4D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3398FF51-AEFB-4E72-B56B-FDE418BC9052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ん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9D65C67A-77B6-4647-9BB6-86B74BC71FE9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FAD0173A-BB7D-4364-90E5-CED93D26B9E0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を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A954D390-9C59-4419-B645-27D3AC8A0B1B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3A1AA-7759-4B1B-B025-CE6208034C5A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5500" kern="1200" dirty="0" smtClean="0"/>
            <a:t>か</a:t>
          </a:r>
          <a:endParaRPr lang="en-AU" sz="5500" kern="1200" dirty="0"/>
        </a:p>
      </dsp:txBody>
      <dsp:txXfrm>
        <a:off x="3631760" y="200225"/>
        <a:ext cx="966078" cy="966078"/>
      </dsp:txXfrm>
    </dsp:sp>
    <dsp:sp modelId="{C3FDFC16-7477-4A9F-B51A-C7D6B6DBA6C6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/>
        </a:p>
      </dsp:txBody>
      <dsp:txXfrm>
        <a:off x="4765376" y="1110177"/>
        <a:ext cx="254833" cy="276664"/>
      </dsp:txXfrm>
    </dsp:sp>
    <dsp:sp modelId="{B18C1246-FD7D-4788-A2C2-12FF1948E81F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5500" kern="1200" dirty="0" smtClean="0"/>
            <a:t>き</a:t>
          </a:r>
          <a:endParaRPr lang="en-AU" sz="5500" kern="1200" dirty="0"/>
        </a:p>
      </dsp:txBody>
      <dsp:txXfrm>
        <a:off x="5292773" y="1407021"/>
        <a:ext cx="966078" cy="966078"/>
      </dsp:txXfrm>
    </dsp:sp>
    <dsp:sp modelId="{158F4391-2FC3-4E0E-806B-3D9C02FC7F3D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/>
        </a:p>
      </dsp:txBody>
      <dsp:txXfrm rot="10800000">
        <a:off x="5351228" y="2666314"/>
        <a:ext cx="254833" cy="276664"/>
      </dsp:txXfrm>
    </dsp:sp>
    <dsp:sp modelId="{7B6D8697-D5AB-4278-B416-C140E7FA88E0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5500" kern="1200" dirty="0" smtClean="0"/>
            <a:t>く</a:t>
          </a:r>
          <a:endParaRPr lang="en-AU" sz="5500" kern="1200" dirty="0"/>
        </a:p>
      </dsp:txBody>
      <dsp:txXfrm>
        <a:off x="4658323" y="3359659"/>
        <a:ext cx="966078" cy="966078"/>
      </dsp:txXfrm>
    </dsp:sp>
    <dsp:sp modelId="{1445A80D-54DB-4E8F-9499-A639A67BFD06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/>
        </a:p>
      </dsp:txBody>
      <dsp:txXfrm rot="10800000">
        <a:off x="4052293" y="3704366"/>
        <a:ext cx="254833" cy="276664"/>
      </dsp:txXfrm>
    </dsp:sp>
    <dsp:sp modelId="{697DB5A3-7FD0-4652-BC8A-4DD51AF3BC4D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5500" kern="1200" dirty="0" smtClean="0"/>
            <a:t>け</a:t>
          </a:r>
          <a:endParaRPr lang="en-AU" sz="5500" kern="1200" dirty="0"/>
        </a:p>
      </dsp:txBody>
      <dsp:txXfrm>
        <a:off x="2605198" y="3359659"/>
        <a:ext cx="966078" cy="966078"/>
      </dsp:txXfrm>
    </dsp:sp>
    <dsp:sp modelId="{93C8DF9C-21DF-408C-A10B-02A5AE4B4BE4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/>
        </a:p>
      </dsp:txBody>
      <dsp:txXfrm rot="10800000">
        <a:off x="2663653" y="2789780"/>
        <a:ext cx="254833" cy="276664"/>
      </dsp:txXfrm>
    </dsp:sp>
    <dsp:sp modelId="{EACDBFE7-F1AA-4E9E-83DB-F64C52F717C2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5500" kern="1200" dirty="0" smtClean="0"/>
            <a:t>こ</a:t>
          </a:r>
          <a:endParaRPr lang="en-AU" sz="5500" kern="1200" dirty="0"/>
        </a:p>
      </dsp:txBody>
      <dsp:txXfrm>
        <a:off x="1970747" y="1407021"/>
        <a:ext cx="966078" cy="966078"/>
      </dsp:txXfrm>
    </dsp:sp>
    <dsp:sp modelId="{09212CDD-7C36-45C0-A487-41C1A29AE10B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900" kern="1200"/>
        </a:p>
      </dsp:txBody>
      <dsp:txXfrm>
        <a:off x="3104363" y="1186483"/>
        <a:ext cx="254833" cy="276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71FAC-286A-438B-9C7A-D9AEFDBDA079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さ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6ADA0D36-5062-43F3-9300-060DCBF936D8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119FAD8F-0C16-4CA0-9355-A2F88C085D2D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し</a:t>
          </a:r>
          <a:endParaRPr lang="en-AU" sz="4900" kern="1200" dirty="0"/>
        </a:p>
      </dsp:txBody>
      <dsp:txXfrm>
        <a:off x="4105844" y="1263576"/>
        <a:ext cx="867155" cy="867155"/>
      </dsp:txXfrm>
    </dsp:sp>
    <dsp:sp modelId="{3208F3C5-DF69-45D2-BCAC-9206444044A7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16223C36-F101-4261-B315-A1EBE03A7E64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す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EE829E9C-47F4-4D72-9348-8028D542F0F9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0C5213BC-59B1-472A-B6DF-EA8D8D2BE43C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せ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B4FCCDB6-6F64-4890-9CC6-0ABD0D214240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33DDC580-9AC1-4A5A-9D22-779188A1904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そ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8EABFFFC-BE88-4B6A-8AC4-63BDBFA3D014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4A4DB-0256-4F98-9A5C-8B6224A5EB14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た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79608DA4-4740-4CAB-B6B7-F1D731C1EE98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F1F33A74-3E31-48AF-862A-1E0737D0D1B0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ち</a:t>
          </a:r>
          <a:endParaRPr lang="en-AU" sz="4900" kern="1200" dirty="0"/>
        </a:p>
      </dsp:txBody>
      <dsp:txXfrm>
        <a:off x="4105844" y="1263576"/>
        <a:ext cx="867155" cy="867155"/>
      </dsp:txXfrm>
    </dsp:sp>
    <dsp:sp modelId="{09C639CB-751C-4155-B758-4A5E165A1C58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B07B3DF1-7837-4757-8D8F-5124AEAF3D0A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つ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E0CD7EFF-C38F-44B4-BEAA-7AB66C37597E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53A48360-1E22-4582-993F-6742E20D1446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て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332AB0A4-6276-4F32-920D-D2709515F593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25C15C2D-3F7B-46CD-97C0-279B371AF29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と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6ADA21BF-8620-44B3-BFE3-B61BB099E68C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13D43-612E-4176-9F70-4424A7455915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な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4839D2F0-4F4B-4914-B170-824AAB8FA622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513F7E77-5144-441D-AE4D-0CCEC5B27BB2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に</a:t>
          </a:r>
          <a:endParaRPr lang="en-AU" sz="4900" kern="1200" dirty="0"/>
        </a:p>
      </dsp:txBody>
      <dsp:txXfrm>
        <a:off x="4105844" y="1263576"/>
        <a:ext cx="867155" cy="867155"/>
      </dsp:txXfrm>
    </dsp:sp>
    <dsp:sp modelId="{60B487F9-3A0A-4224-ACD9-DF757A2F2F5F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CD056135-E018-4EC7-BD82-8E1F7F370A7A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ぬ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08E40231-EF12-4239-89C9-4CC2F7DDE4A0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479DC040-9E92-467A-BEDF-5C72478CDE8E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ね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5A9BBCE3-E96A-492B-95D3-F6F8ED1FF2EC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8892B506-E88E-4A6E-B990-C4E20B0C214F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の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2218F41B-2ECB-4B27-9675-A3ACD22F3891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7F3A3-5AA8-48F6-9887-5B15C2C5F2CA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は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21A7C184-9675-44F5-AE51-6A719DC0A9E7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0F7A671C-4953-4348-B752-5DDA4D1DDCED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ひ</a:t>
          </a:r>
          <a:endParaRPr lang="en-AU" sz="4900" kern="1200" dirty="0"/>
        </a:p>
      </dsp:txBody>
      <dsp:txXfrm>
        <a:off x="4105844" y="1263576"/>
        <a:ext cx="867155" cy="867155"/>
      </dsp:txXfrm>
    </dsp:sp>
    <dsp:sp modelId="{4EF997CA-783C-4F07-8A8E-97CA7EC05200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C34C3067-0B9A-4345-AA84-B4441D883734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ふ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47C56C58-0706-4B8F-9A61-85952168B64C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5BD45EDE-874B-4407-98F8-FFFCD1D924F6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へ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6B2197F1-458D-4BD2-ACEE-90DF96F6B7A5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E54C0A29-BFB3-4E9D-ADDF-A52F05916E13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ほ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CE83E497-6881-4A26-90E3-231D44E99E3E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CB357-B754-4BEC-AF5C-25320033E4DD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ま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C342D0EB-DE95-4096-892C-FC48A2FD8DE0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223FEA30-5A83-46DE-8F5C-55F6A725AF89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み</a:t>
          </a:r>
          <a:endParaRPr lang="en-AU" sz="4900" kern="1200" dirty="0"/>
        </a:p>
      </dsp:txBody>
      <dsp:txXfrm>
        <a:off x="4105844" y="1263576"/>
        <a:ext cx="867155" cy="867155"/>
      </dsp:txXfrm>
    </dsp:sp>
    <dsp:sp modelId="{A4119E6B-4E04-4F4A-80DE-031787B8D41B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03CE6B6C-CA79-4D09-B9A1-8FCBBFCDAF44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む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B7FBEABE-CE2D-4ED7-98C2-AAB759911759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CB77D95E-1B75-4E8F-AB3A-9B3819E0F747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め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B5A3FACE-1AC4-479D-99EB-6C858368A7B5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7BFA0E3D-F1DF-474D-B433-A34D5C45283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も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ADE40CAD-CF78-497C-A272-60EA3DF2AA93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7AE25-0367-4995-AC48-769B29E26B8F}">
      <dsp:nvSpPr>
        <dsp:cNvPr id="0" name=""/>
        <dsp:cNvSpPr/>
      </dsp:nvSpPr>
      <dsp:spPr>
        <a:xfrm>
          <a:off x="2399928" y="0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や</a:t>
          </a:r>
          <a:endParaRPr lang="en-AU" sz="4900" kern="1200" dirty="0"/>
        </a:p>
      </dsp:txBody>
      <dsp:txXfrm>
        <a:off x="2579522" y="179594"/>
        <a:ext cx="867155" cy="867155"/>
      </dsp:txXfrm>
    </dsp:sp>
    <dsp:sp modelId="{A2B5E5E7-DE94-4AE5-954D-965448497857}">
      <dsp:nvSpPr>
        <dsp:cNvPr id="0" name=""/>
        <dsp:cNvSpPr/>
      </dsp:nvSpPr>
      <dsp:spPr>
        <a:xfrm rot="2122926">
          <a:off x="3597244" y="942609"/>
          <a:ext cx="34223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06725" y="995662"/>
        <a:ext cx="239567" cy="248335"/>
      </dsp:txXfrm>
    </dsp:sp>
    <dsp:sp modelId="{4473CFC3-3A0F-469F-8E28-A72AF96427FB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700" kern="1200" dirty="0"/>
        </a:p>
      </dsp:txBody>
      <dsp:txXfrm>
        <a:off x="4105844" y="1263576"/>
        <a:ext cx="867155" cy="867155"/>
      </dsp:txXfrm>
    </dsp:sp>
    <dsp:sp modelId="{61AFD741-879D-4DDD-AC82-4F10C71B7556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ECC77DD5-DC44-4896-AC73-0B56CD42A3DA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ゆ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67EBDF56-B4E3-4C68-863C-66F1DD447090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C89E8FD9-699C-40F7-BD7E-B275BF159AA6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700" kern="1200" dirty="0"/>
        </a:p>
      </dsp:txBody>
      <dsp:txXfrm>
        <a:off x="1692672" y="3016849"/>
        <a:ext cx="867155" cy="867155"/>
      </dsp:txXfrm>
    </dsp:sp>
    <dsp:sp modelId="{FD8D232B-58A8-4E1C-A4D4-417CAFF5129B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EEE4066C-5239-4FA8-910C-999087F22FE4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よ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4069882F-2785-4957-92AD-DB3321B3A3EF}">
      <dsp:nvSpPr>
        <dsp:cNvPr id="0" name=""/>
        <dsp:cNvSpPr/>
      </dsp:nvSpPr>
      <dsp:spPr>
        <a:xfrm rot="19400544">
          <a:off x="2121589" y="953495"/>
          <a:ext cx="31231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30855" y="1064242"/>
        <a:ext cx="218621" cy="2483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65EF8-C03F-47CB-BCC1-8FB215609AB7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ら</a:t>
          </a:r>
          <a:endParaRPr lang="en-AU" sz="4900" kern="1200" dirty="0"/>
        </a:p>
      </dsp:txBody>
      <dsp:txXfrm>
        <a:off x="2614422" y="179995"/>
        <a:ext cx="867155" cy="867155"/>
      </dsp:txXfrm>
    </dsp:sp>
    <dsp:sp modelId="{26E54895-2D36-4C5C-A41B-7D3B51DB51F0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3632045" y="996915"/>
        <a:ext cx="228964" cy="248335"/>
      </dsp:txXfrm>
    </dsp:sp>
    <dsp:sp modelId="{D1150FA8-7900-4BA6-B7F9-6D373DCD33B5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り</a:t>
          </a:r>
          <a:endParaRPr lang="en-AU" sz="4900" kern="1200" dirty="0"/>
        </a:p>
      </dsp:txBody>
      <dsp:txXfrm>
        <a:off x="4105844" y="1263576"/>
        <a:ext cx="867155" cy="867155"/>
      </dsp:txXfrm>
    </dsp:sp>
    <dsp:sp modelId="{8ED1F688-9EFB-4190-BB19-781EA427C0B7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4158126" y="2394156"/>
        <a:ext cx="228964" cy="248335"/>
      </dsp:txXfrm>
    </dsp:sp>
    <dsp:sp modelId="{7E989A24-31DF-4E14-8175-5CF57DA89F88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る</a:t>
          </a:r>
          <a:endParaRPr lang="en-AU" sz="4900" kern="1200" dirty="0"/>
        </a:p>
      </dsp:txBody>
      <dsp:txXfrm>
        <a:off x="3536171" y="3016849"/>
        <a:ext cx="867155" cy="867155"/>
      </dsp:txXfrm>
    </dsp:sp>
    <dsp:sp modelId="{35EB2EFE-6599-41AC-9D32-BBCA920F3E34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2991839" y="3326259"/>
        <a:ext cx="228964" cy="248335"/>
      </dsp:txXfrm>
    </dsp:sp>
    <dsp:sp modelId="{3EA8D622-2E6C-4384-B130-5C4FF6DB0FF7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れ</a:t>
          </a:r>
          <a:endParaRPr lang="en-AU" sz="4900" kern="1200" dirty="0"/>
        </a:p>
      </dsp:txBody>
      <dsp:txXfrm>
        <a:off x="1692672" y="3016849"/>
        <a:ext cx="867155" cy="867155"/>
      </dsp:txXfrm>
    </dsp:sp>
    <dsp:sp modelId="{A5E7092A-71A2-4873-9CD8-3D9E24FE798E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 rot="10800000">
        <a:off x="1744954" y="2505090"/>
        <a:ext cx="228964" cy="248335"/>
      </dsp:txXfrm>
    </dsp:sp>
    <dsp:sp modelId="{F9264FCF-D4C9-4B51-B5EC-2CE1C2B158F8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900" kern="1200" dirty="0" smtClean="0"/>
            <a:t>ろ</a:t>
          </a:r>
          <a:endParaRPr lang="en-AU" sz="4900" kern="1200" dirty="0"/>
        </a:p>
      </dsp:txBody>
      <dsp:txXfrm>
        <a:off x="1122999" y="1263576"/>
        <a:ext cx="867155" cy="867155"/>
      </dsp:txXfrm>
    </dsp:sp>
    <dsp:sp modelId="{F4ACB80B-FCCC-4C51-8955-6CE144B068C0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7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6359-774E-44EA-8A68-4A50E153A28E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23D6-B26B-4DFD-A5BC-655101C5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0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23D6-B26B-4DFD-A5BC-655101C51C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5E8E-BF22-49AA-851D-B5188C616077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F1AF-680A-4672-AF14-8DE987D9E4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403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FAED-152E-4117-B9FA-9C7F1F84BC8D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3E80-AD21-4371-A43B-6F76BA3AF5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5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362B-6CC4-44CF-8F80-32F4D50E0DE0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A4D3-5323-40F4-8C5E-A9DF80665C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4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9E61-D39A-45D5-BBC8-42C3C622A5DB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E65C-66D4-47D1-916D-8B66A01512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31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B402-C4B4-4644-A045-11EAC4248B77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B36-D0A4-4635-8306-49C05826C2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0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1A6A-4A02-40AF-A2AB-6BDAEB302FB1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9D35-8CE2-418D-AA40-B512A42D49F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7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0525-D8C8-48F6-892E-1D7907A58CD7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836C-6DDF-4F67-A5AE-4132CCEE856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69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E163-3E8D-48A6-842E-F1E5914FEAC1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E6E2-F4A0-49DD-B018-96FB8EAA73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70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E291-FC59-4228-9235-3B735029E611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0CE6-17BC-4132-9E28-72C07BB39BC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F2D9-18FE-4330-BCB0-0CE2F8FC5E8D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6613-3BD0-4CE4-AFEC-6759E72ADA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52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E0ED-BC75-47D6-ABB2-28F50C3407D3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AF93-30D1-4C4E-872B-1D8674980E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2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A4344-FB35-47FA-876A-49D3E98DAFAC}" type="datetimeFigureOut">
              <a:rPr lang="en-AU"/>
              <a:pPr>
                <a:defRPr/>
              </a:pPr>
              <a:t>4/10/2012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D89DA-C5DA-4426-96B4-A35684366E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663" y="620713"/>
            <a:ext cx="799306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911600" y="1412875"/>
            <a:ext cx="4464050" cy="3125788"/>
          </a:xfrm>
          <a:prstGeom prst="wedgeEllipseCallout">
            <a:avLst>
              <a:gd name="adj1" fmla="val -76254"/>
              <a:gd name="adj2" fmla="val -32016"/>
            </a:avLst>
          </a:prstGeom>
          <a:solidFill>
            <a:schemeClr val="tx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 dirty="0" smtClean="0">
                <a:latin typeface="Papyrus" pitchFamily="66" charset="0"/>
              </a:rPr>
              <a:t> </a:t>
            </a:r>
            <a:r>
              <a:rPr lang="en-AU" sz="5400" dirty="0">
                <a:latin typeface="Papyrus" pitchFamily="66" charset="0"/>
              </a:rPr>
              <a:t>Hiragana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ki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the key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17713"/>
            <a:ext cx="455295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 rot="-2524618">
            <a:off x="4867275" y="3856038"/>
            <a:ext cx="1228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き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ku</a:t>
            </a:r>
            <a:r>
              <a:rPr lang="en-AU" smtClean="0"/>
              <a:t> is for the Kookaburra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317817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916238" y="1268413"/>
            <a:ext cx="9159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く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ke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the keg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60538"/>
            <a:ext cx="295275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563938" y="2781300"/>
            <a:ext cx="21605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9600" b="1"/>
              <a:t>け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ko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the coin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347913"/>
            <a:ext cx="3011488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851275" y="3068638"/>
            <a:ext cx="1701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9600" b="1"/>
              <a:t>こ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Sa</a:t>
            </a:r>
            <a:r>
              <a:rPr lang="en-AU" smtClean="0"/>
              <a:t> is for the samurai sword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2723">
            <a:off x="2932113" y="2387600"/>
            <a:ext cx="32131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016375" y="2852738"/>
            <a:ext cx="1044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>
                <a:solidFill>
                  <a:srgbClr val="FF0000"/>
                </a:solidFill>
              </a:rPr>
              <a:t>さ</a:t>
            </a:r>
            <a:endParaRPr lang="en-AU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Shi</a:t>
            </a:r>
            <a:r>
              <a:rPr lang="en-AU" smtClean="0"/>
              <a:t> is for she has long hair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2201862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2201862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932363" y="2978150"/>
            <a:ext cx="1127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>
                <a:solidFill>
                  <a:srgbClr val="FF0000"/>
                </a:solidFill>
              </a:rPr>
              <a:t>し</a:t>
            </a:r>
            <a:endParaRPr lang="en-AU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Su</a:t>
            </a:r>
            <a:r>
              <a:rPr lang="en-AU" smtClean="0"/>
              <a:t> is for soon there will be a flower</a:t>
            </a:r>
            <a:endParaRPr lang="en-AU" sz="9600" smtClean="0">
              <a:solidFill>
                <a:schemeClr val="bg1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24063"/>
            <a:ext cx="3001963" cy="36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859338" y="3860800"/>
            <a:ext cx="1427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>
                <a:solidFill>
                  <a:schemeClr val="bg1"/>
                </a:solidFill>
              </a:rPr>
              <a:t>す</a:t>
            </a:r>
            <a:endParaRPr lang="en-AU" sz="9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Se</a:t>
            </a:r>
            <a:r>
              <a:rPr lang="en-AU" smtClean="0"/>
              <a:t> is for the sun setting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00250"/>
            <a:ext cx="40322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211638" y="3789363"/>
            <a:ext cx="1512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>
                <a:solidFill>
                  <a:schemeClr val="bg1"/>
                </a:solidFill>
              </a:rPr>
              <a:t>せ</a:t>
            </a:r>
            <a:endParaRPr lang="en-AU" sz="9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So</a:t>
            </a:r>
            <a:r>
              <a:rPr lang="en-AU" smtClean="0"/>
              <a:t> is for the sewing machine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60600"/>
            <a:ext cx="44767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64163" y="4048125"/>
            <a:ext cx="1319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そ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Ta</a:t>
            </a:r>
            <a:r>
              <a:rPr lang="en-AU" smtClean="0"/>
              <a:t> is for T A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3779838" y="3068638"/>
            <a:ext cx="1465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9600"/>
              <a:t>t a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759200" y="3357563"/>
            <a:ext cx="1485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>
                <a:solidFill>
                  <a:schemeClr val="bg1"/>
                </a:solidFill>
              </a:rPr>
              <a:t>た</a:t>
            </a:r>
            <a:endParaRPr lang="en-AU" sz="9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Chi</a:t>
            </a:r>
            <a:r>
              <a:rPr lang="en-AU" smtClean="0"/>
              <a:t> is the cheese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97038"/>
            <a:ext cx="266382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067175" y="3284538"/>
            <a:ext cx="15605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/>
              <a:t>ち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Tsu</a:t>
            </a:r>
            <a:r>
              <a:rPr lang="en-AU" smtClean="0"/>
              <a:t> is for aaaatsuuuu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415925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779963" y="2708275"/>
            <a:ext cx="1714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/>
              <a:t>つ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Te</a:t>
            </a:r>
            <a:r>
              <a:rPr lang="en-AU" smtClean="0"/>
              <a:t> is for the broken tennis racket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37655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779838" y="3068638"/>
            <a:ext cx="18907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>
                <a:solidFill>
                  <a:schemeClr val="bg1"/>
                </a:solidFill>
              </a:rPr>
              <a:t>て</a:t>
            </a:r>
            <a:endParaRPr lang="en-AU" sz="9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To</a:t>
            </a:r>
            <a:r>
              <a:rPr lang="en-AU" smtClean="0"/>
              <a:t> is for the sore toe with a thorn sticking out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1300"/>
            <a:ext cx="304165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263900" y="2781300"/>
            <a:ext cx="1127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>
                <a:solidFill>
                  <a:schemeClr val="bg1"/>
                </a:solidFill>
              </a:rPr>
              <a:t>と</a:t>
            </a:r>
            <a:endParaRPr lang="en-AU" sz="9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Na</a:t>
            </a:r>
            <a:r>
              <a:rPr lang="en-AU" smtClean="0"/>
              <a:t> is for the Nun kneeling by the cross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3375025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3775" y="3141663"/>
            <a:ext cx="240665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な</a:t>
            </a:r>
            <a:endParaRPr lang="en-A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Ni</a:t>
            </a:r>
            <a:r>
              <a:rPr lang="en-AU" smtClean="0"/>
              <a:t> is for the knee cap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33600"/>
            <a:ext cx="316865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987675" y="3087688"/>
            <a:ext cx="2043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>
                <a:solidFill>
                  <a:srgbClr val="FF0000"/>
                </a:solidFill>
              </a:rPr>
              <a:t>に</a:t>
            </a:r>
            <a:endParaRPr lang="en-AU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Nu</a:t>
            </a:r>
            <a:r>
              <a:rPr lang="en-AU" smtClean="0"/>
              <a:t> is for the noodles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3240088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067175" y="3244850"/>
            <a:ext cx="17129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>
                <a:solidFill>
                  <a:schemeClr val="bg1"/>
                </a:solidFill>
              </a:rPr>
              <a:t>ぬ</a:t>
            </a:r>
            <a:endParaRPr lang="en-AU" sz="9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302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a</a:t>
            </a:r>
            <a:r>
              <a:rPr lang="en-AU" smtClean="0"/>
              <a:t> is for the antenna</a:t>
            </a:r>
          </a:p>
        </p:txBody>
      </p:sp>
      <p:pic>
        <p:nvPicPr>
          <p:cNvPr id="4099" name="Picture 2" descr="C:\Program Files\Microsoft Office\Media\CntCD1\Animated\j02347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0075"/>
            <a:ext cx="3403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90963" y="1989138"/>
            <a:ext cx="1347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あ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Ne</a:t>
            </a:r>
            <a:r>
              <a:rPr lang="en-AU" smtClean="0"/>
              <a:t> is for the hole in the net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92375"/>
            <a:ext cx="3240088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040063" y="2943225"/>
            <a:ext cx="1568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>
                <a:solidFill>
                  <a:schemeClr val="bg1"/>
                </a:solidFill>
              </a:rPr>
              <a:t>ね</a:t>
            </a:r>
            <a:endParaRPr lang="en-AU" sz="9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No is for the nose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4148138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922713" y="3860800"/>
            <a:ext cx="141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>
                <a:solidFill>
                  <a:schemeClr val="bg1"/>
                </a:solidFill>
              </a:rPr>
              <a:t>の</a:t>
            </a:r>
            <a:endParaRPr lang="en-AU" sz="9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Ha</a:t>
            </a:r>
            <a:r>
              <a:rPr lang="en-AU" smtClean="0"/>
              <a:t> is for the hole in the keg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206625"/>
            <a:ext cx="2436813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995738" y="3644900"/>
            <a:ext cx="141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>
                <a:solidFill>
                  <a:schemeClr val="bg1"/>
                </a:solidFill>
              </a:rPr>
              <a:t>は</a:t>
            </a:r>
            <a:endParaRPr lang="en-AU" sz="9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Hi</a:t>
            </a:r>
            <a:r>
              <a:rPr lang="en-AU" smtClean="0"/>
              <a:t> is for he has a big smile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43163"/>
            <a:ext cx="306863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779838" y="3941763"/>
            <a:ext cx="1368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>
                <a:solidFill>
                  <a:schemeClr val="bg1"/>
                </a:solidFill>
              </a:rPr>
              <a:t>ひ</a:t>
            </a:r>
            <a:endParaRPr lang="en-AU" sz="9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Fu</a:t>
            </a:r>
            <a:r>
              <a:rPr lang="en-AU" smtClean="0"/>
              <a:t> is for Mt Fuji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92375"/>
            <a:ext cx="362902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4067175" y="2895600"/>
            <a:ext cx="141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ふ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He</a:t>
            </a:r>
            <a:r>
              <a:rPr lang="en-AU" smtClean="0"/>
              <a:t> is for heading up the hill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9850"/>
            <a:ext cx="32623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983038" y="3043238"/>
            <a:ext cx="1416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>
                <a:solidFill>
                  <a:schemeClr val="bg1"/>
                </a:solidFill>
              </a:rPr>
              <a:t>へ</a:t>
            </a:r>
            <a:endParaRPr lang="en-AU" sz="9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Ho </a:t>
            </a:r>
            <a:r>
              <a:rPr lang="en-AU" smtClean="0"/>
              <a:t>is for the hot day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5963"/>
            <a:ext cx="28717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4005263" y="3287713"/>
            <a:ext cx="180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/>
              <a:t>ほ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Ma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call Ma ma on the telephone line</a:t>
            </a:r>
            <a:endParaRPr lang="en-AU" smtClean="0">
              <a:solidFill>
                <a:schemeClr val="bg1"/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61937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933825" y="3143250"/>
            <a:ext cx="1281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>
                <a:solidFill>
                  <a:srgbClr val="FF0000"/>
                </a:solidFill>
              </a:rPr>
              <a:t>ま</a:t>
            </a:r>
            <a:endParaRPr lang="en-AU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0375" y="115888"/>
            <a:ext cx="8229600" cy="1143000"/>
          </a:xfrm>
        </p:spPr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i</a:t>
            </a:r>
            <a:r>
              <a:rPr lang="en-AU" smtClean="0"/>
              <a:t> is for Hawaii</a:t>
            </a:r>
          </a:p>
        </p:txBody>
      </p:sp>
      <p:pic>
        <p:nvPicPr>
          <p:cNvPr id="5123" name="Picture 2" descr="C:\Program Files\Microsoft Office\Media\CntCD1\ClipArt2\j023115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2519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777163" y="5459413"/>
            <a:ext cx="13477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い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2"/>
                </a:solidFill>
              </a:rPr>
              <a:t>Mi </a:t>
            </a:r>
            <a:r>
              <a:rPr lang="en-AU" smtClean="0"/>
              <a:t>is for everyone is 21 except me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32138" y="2852738"/>
            <a:ext cx="2655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9600" b="1"/>
              <a:t>２１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752850" y="2852738"/>
            <a:ext cx="1414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>
                <a:solidFill>
                  <a:schemeClr val="bg2"/>
                </a:solidFill>
              </a:rPr>
              <a:t>み</a:t>
            </a:r>
            <a:endParaRPr lang="en-AU" sz="96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b="1" smtClean="0">
                <a:solidFill>
                  <a:schemeClr val="bg2"/>
                </a:solidFill>
              </a:rPr>
              <a:t>Mu</a:t>
            </a:r>
            <a:r>
              <a:rPr lang="en-AU" smtClean="0"/>
              <a:t> is for the moo cow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4052888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987675" y="2997200"/>
            <a:ext cx="1285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>
                <a:solidFill>
                  <a:srgbClr val="FF0000"/>
                </a:solidFill>
              </a:rPr>
              <a:t>む</a:t>
            </a:r>
            <a:endParaRPr lang="en-AU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2"/>
                </a:solidFill>
              </a:rPr>
              <a:t>Me</a:t>
            </a:r>
            <a:r>
              <a:rPr lang="en-AU" smtClean="0"/>
              <a:t> is for the messy eater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370138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3995738" y="3233738"/>
            <a:ext cx="13922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め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2"/>
                </a:solidFill>
              </a:rPr>
              <a:t>Mo</a:t>
            </a:r>
            <a:r>
              <a:rPr lang="en-AU" smtClean="0"/>
              <a:t> is for more worms more fish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187325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4129088" y="3429000"/>
            <a:ext cx="1174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も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Ya</a:t>
            </a:r>
            <a:r>
              <a:rPr lang="en-AU" smtClean="0"/>
              <a:t> is for the yuck yak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2888"/>
            <a:ext cx="2805112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635375" y="2708275"/>
            <a:ext cx="1657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>
                <a:solidFill>
                  <a:schemeClr val="bg1"/>
                </a:solidFill>
              </a:rPr>
              <a:t>や</a:t>
            </a:r>
            <a:endParaRPr lang="en-AU" sz="9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Yu</a:t>
            </a:r>
            <a:r>
              <a:rPr lang="en-AU" smtClean="0"/>
              <a:t> is for the U-turn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7338"/>
            <a:ext cx="2447925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671888" y="3519488"/>
            <a:ext cx="1392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/>
              <a:t>ゆ</a:t>
            </a:r>
            <a:endParaRPr lang="en-AU" sz="9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Yo</a:t>
            </a:r>
            <a:r>
              <a:rPr lang="en-AU" smtClean="0"/>
              <a:t> is for the Yo-Yo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05038"/>
            <a:ext cx="24003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4379913" y="3244850"/>
            <a:ext cx="1247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よ</a:t>
            </a:r>
            <a:endParaRPr lang="en-AU" sz="9600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Ra</a:t>
            </a:r>
            <a:r>
              <a:rPr lang="en-AU" smtClean="0"/>
              <a:t> is for the rabbit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4209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4572000" y="2708275"/>
            <a:ext cx="11747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>
                <a:solidFill>
                  <a:srgbClr val="00B050"/>
                </a:solidFill>
              </a:rPr>
              <a:t>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u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the old lady 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1200"/>
            <a:ext cx="338455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059363" y="3514725"/>
            <a:ext cx="1312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/>
              <a:t>う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Ri </a:t>
            </a:r>
            <a:r>
              <a:rPr lang="en-AU" smtClean="0"/>
              <a:t>is for the ribbon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297113"/>
            <a:ext cx="19145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021138" y="2781300"/>
            <a:ext cx="1101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り</a:t>
            </a:r>
            <a:endParaRPr lang="en-AU" sz="9600"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Ru</a:t>
            </a:r>
            <a:r>
              <a:rPr lang="en-AU" smtClean="0"/>
              <a:t> is for the ruby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217863"/>
            <a:ext cx="5461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810000" y="2368550"/>
            <a:ext cx="21351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0000">
                <a:solidFill>
                  <a:srgbClr val="FFFF00"/>
                </a:solidFill>
              </a:rPr>
              <a:t>る</a:t>
            </a:r>
            <a:endParaRPr lang="en-AU" sz="10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Re</a:t>
            </a:r>
            <a:r>
              <a:rPr lang="en-AU" smtClean="0"/>
              <a:t> is for the person resting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347913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624263" y="2565400"/>
            <a:ext cx="1416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れ</a:t>
            </a:r>
            <a:endParaRPr lang="en-AU" sz="9600" b="1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Ro</a:t>
            </a:r>
            <a:r>
              <a:rPr lang="en-AU" smtClean="0"/>
              <a:t> is the robber stealing the ruby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716213"/>
            <a:ext cx="254635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572000" y="2060575"/>
            <a:ext cx="1223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>
                <a:solidFill>
                  <a:srgbClr val="00B050"/>
                </a:solidFill>
              </a:rPr>
              <a:t>ろ</a:t>
            </a:r>
            <a:endParaRPr lang="en-AU" sz="9600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AU" altLang="ja-JP" sz="7200" smtClean="0">
                <a:solidFill>
                  <a:schemeClr val="bg1"/>
                </a:solidFill>
              </a:rPr>
              <a:t>Wa</a:t>
            </a:r>
            <a:r>
              <a:rPr lang="en-AU" altLang="ja-JP" smtClean="0"/>
              <a:t> i</a:t>
            </a:r>
            <a:r>
              <a:rPr lang="en-AU" smtClean="0"/>
              <a:t>s for wave that magic wand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389312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3492500" y="2420938"/>
            <a:ext cx="13668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9600" b="1"/>
              <a:t>わ</a:t>
            </a:r>
            <a:endParaRPr lang="en-AU" sz="9600" b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O</a:t>
            </a:r>
            <a:r>
              <a:rPr lang="en-AU" smtClean="0"/>
              <a:t> is for the Olympic thrower (remember it is typed wo)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43175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381500" y="3244850"/>
            <a:ext cx="1243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>
                <a:solidFill>
                  <a:schemeClr val="bg1"/>
                </a:solidFill>
              </a:rPr>
              <a:t>を</a:t>
            </a:r>
            <a:endParaRPr lang="en-AU" sz="9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smtClean="0">
                <a:solidFill>
                  <a:schemeClr val="bg1"/>
                </a:solidFill>
              </a:rPr>
              <a:t>N</a:t>
            </a:r>
            <a:r>
              <a:rPr lang="en-AU" smtClean="0"/>
              <a:t> is for the letter n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211638" y="3233738"/>
            <a:ext cx="1368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ん</a:t>
            </a:r>
            <a:endParaRPr lang="en-AU" sz="9600" b="1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418013" y="3244850"/>
            <a:ext cx="8334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9600">
                <a:solidFill>
                  <a:schemeClr val="bg1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e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the extra line</a:t>
            </a:r>
          </a:p>
        </p:txBody>
      </p:sp>
      <p:pic>
        <p:nvPicPr>
          <p:cNvPr id="7171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2225"/>
            <a:ext cx="4568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76688" y="2492375"/>
            <a:ext cx="129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え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o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on the green</a:t>
            </a:r>
          </a:p>
        </p:txBody>
      </p:sp>
      <p:pic>
        <p:nvPicPr>
          <p:cNvPr id="8195" name="Picture 2" descr="C:\Program Files\Microsoft Office\Media\CntCD1\ClipArt8\j0343725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92600"/>
            <a:ext cx="9144000" cy="2565400"/>
          </a:xfrm>
          <a:noFill/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573338" y="5202238"/>
            <a:ext cx="21605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9600" b="1"/>
              <a:t>お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9600" smtClean="0">
                <a:solidFill>
                  <a:schemeClr val="bg1"/>
                </a:solidFill>
              </a:rPr>
              <a:t>ka</a:t>
            </a:r>
            <a:r>
              <a:rPr lang="en-AU" smtClean="0">
                <a:solidFill>
                  <a:schemeClr val="bg1"/>
                </a:solidFill>
              </a:rPr>
              <a:t> </a:t>
            </a:r>
            <a:r>
              <a:rPr lang="en-AU" smtClean="0"/>
              <a:t>is for the cane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43188"/>
            <a:ext cx="4230687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 rot="-1191720">
            <a:off x="5443538" y="4076700"/>
            <a:ext cx="1414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9600" b="1"/>
              <a:t>か</a:t>
            </a:r>
            <a:endParaRPr lang="en-AU" sz="9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390</Words>
  <Application>Microsoft Office PowerPoint</Application>
  <PresentationFormat>On-screen Show (4:3)</PresentationFormat>
  <Paragraphs>143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Arial</vt:lpstr>
      <vt:lpstr>Papyrus</vt:lpstr>
      <vt:lpstr>MS PGothic</vt:lpstr>
      <vt:lpstr>Office Theme</vt:lpstr>
      <vt:lpstr>PowerPoint Presentation</vt:lpstr>
      <vt:lpstr>PowerPoint Presentation</vt:lpstr>
      <vt:lpstr>a is for the antenna</vt:lpstr>
      <vt:lpstr>i is for Hawaii</vt:lpstr>
      <vt:lpstr>u is for the old lady  </vt:lpstr>
      <vt:lpstr>e is for the extra line</vt:lpstr>
      <vt:lpstr>o is for on the green</vt:lpstr>
      <vt:lpstr>PowerPoint Presentation</vt:lpstr>
      <vt:lpstr>ka is for the cane</vt:lpstr>
      <vt:lpstr>ki is for the key </vt:lpstr>
      <vt:lpstr>ku is for the Kookaburra</vt:lpstr>
      <vt:lpstr>ke is for the keg</vt:lpstr>
      <vt:lpstr>ko is for the coin</vt:lpstr>
      <vt:lpstr>PowerPoint Presentation</vt:lpstr>
      <vt:lpstr>Sa is for the samurai sword</vt:lpstr>
      <vt:lpstr>Shi is for she has long hair</vt:lpstr>
      <vt:lpstr>Su is for soon there will be a flower</vt:lpstr>
      <vt:lpstr>Se is for the sun setting</vt:lpstr>
      <vt:lpstr>So is for the sewing machine</vt:lpstr>
      <vt:lpstr>PowerPoint Presentation</vt:lpstr>
      <vt:lpstr>Ta is for T A</vt:lpstr>
      <vt:lpstr>Chi is the cheese</vt:lpstr>
      <vt:lpstr>Tsu is for aaaatsuuuu</vt:lpstr>
      <vt:lpstr>Te is for the broken tennis racket </vt:lpstr>
      <vt:lpstr>To is for the sore toe with a thorn sticking out</vt:lpstr>
      <vt:lpstr>PowerPoint Presentation</vt:lpstr>
      <vt:lpstr>Na is for the Nun kneeling by the cross</vt:lpstr>
      <vt:lpstr>Ni is for the knee cap</vt:lpstr>
      <vt:lpstr>Nu is for the noodles</vt:lpstr>
      <vt:lpstr>Ne is for the hole in the net</vt:lpstr>
      <vt:lpstr>No is for the nose</vt:lpstr>
      <vt:lpstr>PowerPoint Presentation</vt:lpstr>
      <vt:lpstr>Ha is for the hole in the keg</vt:lpstr>
      <vt:lpstr>Hi is for he has a big smile</vt:lpstr>
      <vt:lpstr>Fu is for Mt Fuji</vt:lpstr>
      <vt:lpstr>He is for heading up the hill</vt:lpstr>
      <vt:lpstr>Ho is for the hot day</vt:lpstr>
      <vt:lpstr>PowerPoint Presentation</vt:lpstr>
      <vt:lpstr>Ma is for call Ma ma on the telephone line</vt:lpstr>
      <vt:lpstr>Mi is for everyone is 21 except me</vt:lpstr>
      <vt:lpstr>Mu is for the moo cow</vt:lpstr>
      <vt:lpstr>Me is for the messy eater</vt:lpstr>
      <vt:lpstr>Mo is for more worms more fish</vt:lpstr>
      <vt:lpstr>PowerPoint Presentation</vt:lpstr>
      <vt:lpstr>Ya is for the yuck yak</vt:lpstr>
      <vt:lpstr>Yu is for the U-turn</vt:lpstr>
      <vt:lpstr>Yo is for the Yo-Yo</vt:lpstr>
      <vt:lpstr>PowerPoint Presentation</vt:lpstr>
      <vt:lpstr>Ra is for the rabbit</vt:lpstr>
      <vt:lpstr>Ri is for the ribbon</vt:lpstr>
      <vt:lpstr>Ru is for the ruby</vt:lpstr>
      <vt:lpstr>Re is for the person resting</vt:lpstr>
      <vt:lpstr>Ro is the robber stealing the ruby</vt:lpstr>
      <vt:lpstr>PowerPoint Presentation</vt:lpstr>
      <vt:lpstr>Wa is for wave that magic wand</vt:lpstr>
      <vt:lpstr>O is for the Olympic thrower (remember it is typed wo)</vt:lpstr>
      <vt:lpstr>N is for the letter n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5526_PMU</dc:creator>
  <cp:lastModifiedBy>Bill &amp; Inge</cp:lastModifiedBy>
  <cp:revision>45</cp:revision>
  <dcterms:created xsi:type="dcterms:W3CDTF">2011-06-22T04:17:37Z</dcterms:created>
  <dcterms:modified xsi:type="dcterms:W3CDTF">2012-10-04T00:00:40Z</dcterms:modified>
</cp:coreProperties>
</file>