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60" r:id="rId5"/>
    <p:sldId id="261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6420-C52D-435C-A7D3-A79F0DAB03AB}" type="datetimeFigureOut">
              <a:rPr lang="en-AU" smtClean="0"/>
              <a:t>26/10/2012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E777-A8BD-4BD6-AEE1-747C0015A0F3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6420-C52D-435C-A7D3-A79F0DAB03AB}" type="datetimeFigureOut">
              <a:rPr lang="en-AU" smtClean="0"/>
              <a:t>26/10/2012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E777-A8BD-4BD6-AEE1-747C0015A0F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6420-C52D-435C-A7D3-A79F0DAB03AB}" type="datetimeFigureOut">
              <a:rPr lang="en-AU" smtClean="0"/>
              <a:t>26/10/2012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E777-A8BD-4BD6-AEE1-747C0015A0F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6420-C52D-435C-A7D3-A79F0DAB03AB}" type="datetimeFigureOut">
              <a:rPr lang="en-AU" smtClean="0"/>
              <a:t>26/10/2012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E777-A8BD-4BD6-AEE1-747C0015A0F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6420-C52D-435C-A7D3-A79F0DAB03AB}" type="datetimeFigureOut">
              <a:rPr lang="en-AU" smtClean="0"/>
              <a:t>26/10/2012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E777-A8BD-4BD6-AEE1-747C0015A0F3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6420-C52D-435C-A7D3-A79F0DAB03AB}" type="datetimeFigureOut">
              <a:rPr lang="en-AU" smtClean="0"/>
              <a:t>26/10/2012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E777-A8BD-4BD6-AEE1-747C0015A0F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6420-C52D-435C-A7D3-A79F0DAB03AB}" type="datetimeFigureOut">
              <a:rPr lang="en-AU" smtClean="0"/>
              <a:t>26/10/2012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E777-A8BD-4BD6-AEE1-747C0015A0F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6420-C52D-435C-A7D3-A79F0DAB03AB}" type="datetimeFigureOut">
              <a:rPr lang="en-AU" smtClean="0"/>
              <a:t>26/10/2012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E777-A8BD-4BD6-AEE1-747C0015A0F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6420-C52D-435C-A7D3-A79F0DAB03AB}" type="datetimeFigureOut">
              <a:rPr lang="en-AU" smtClean="0"/>
              <a:t>26/10/2012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E777-A8BD-4BD6-AEE1-747C0015A0F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6420-C52D-435C-A7D3-A79F0DAB03AB}" type="datetimeFigureOut">
              <a:rPr lang="en-AU" smtClean="0"/>
              <a:t>26/10/2012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E777-A8BD-4BD6-AEE1-747C0015A0F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6420-C52D-435C-A7D3-A79F0DAB03AB}" type="datetimeFigureOut">
              <a:rPr lang="en-AU" smtClean="0"/>
              <a:t>26/10/2012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07E777-A8BD-4BD6-AEE1-747C0015A0F3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A76420-C52D-435C-A7D3-A79F0DAB03AB}" type="datetimeFigureOut">
              <a:rPr lang="en-AU" smtClean="0"/>
              <a:t>26/10/2012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07E777-A8BD-4BD6-AEE1-747C0015A0F3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KODOMO NO HI</a:t>
            </a:r>
            <a:br>
              <a:rPr lang="en-AU" dirty="0" smtClean="0"/>
            </a:br>
            <a:r>
              <a:rPr lang="ja-JP" altLang="en-US" dirty="0"/>
              <a:t>こど</a:t>
            </a:r>
            <a:r>
              <a:rPr lang="ja-JP" altLang="en-US" dirty="0" smtClean="0"/>
              <a:t>も　の　ひ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AU" altLang="ja-JP" dirty="0" smtClean="0"/>
              <a:t>CHILDREN’S DAY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</p:txBody>
      </p:sp>
      <p:pic>
        <p:nvPicPr>
          <p:cNvPr id="6" name="Picture 5" descr="children's_day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068960"/>
            <a:ext cx="3456384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4690864" cy="4968552"/>
          </a:xfrm>
        </p:spPr>
        <p:txBody>
          <a:bodyPr>
            <a:normAutofit lnSpcReduction="10000"/>
          </a:bodyPr>
          <a:lstStyle/>
          <a:p>
            <a:r>
              <a:rPr lang="ja-JP" altLang="en-US" dirty="0"/>
              <a:t>こどもの</a:t>
            </a:r>
            <a:r>
              <a:rPr lang="ja-JP" altLang="en-US" dirty="0" smtClean="0"/>
              <a:t>ひ  </a:t>
            </a:r>
            <a:r>
              <a:rPr lang="en-US" dirty="0" smtClean="0"/>
              <a:t>or </a:t>
            </a:r>
            <a:r>
              <a:rPr lang="en-US" dirty="0"/>
              <a:t>Children’s day is a celebration for both boys and girls on the 5th of May each year.  But, before 1947, this day was celebrated as the Boy’s Festival or ‘</a:t>
            </a:r>
            <a:r>
              <a:rPr lang="en-US" dirty="0" err="1"/>
              <a:t>Tangonoseku</a:t>
            </a:r>
            <a:r>
              <a:rPr lang="en-US" dirty="0" smtClean="0"/>
              <a:t>’ </a:t>
            </a:r>
            <a:r>
              <a:rPr lang="ja-JP" altLang="en-US" dirty="0" smtClean="0"/>
              <a:t>たんごのせく</a:t>
            </a:r>
            <a:r>
              <a:rPr lang="en-US" altLang="ja-JP" dirty="0" smtClean="0"/>
              <a:t>.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Today</a:t>
            </a:r>
            <a:r>
              <a:rPr lang="en-US" dirty="0"/>
              <a:t>, </a:t>
            </a:r>
            <a:r>
              <a:rPr lang="ja-JP" altLang="en-US" dirty="0"/>
              <a:t>こどもの</a:t>
            </a:r>
            <a:r>
              <a:rPr lang="ja-JP" altLang="en-US" dirty="0" smtClean="0"/>
              <a:t>ひ  </a:t>
            </a:r>
            <a:r>
              <a:rPr lang="en-US" dirty="0" smtClean="0"/>
              <a:t>is </a:t>
            </a:r>
            <a:r>
              <a:rPr lang="en-US" dirty="0"/>
              <a:t>celebrated to wish all children happiness and health. </a:t>
            </a:r>
          </a:p>
        </p:txBody>
      </p:sp>
      <p:pic>
        <p:nvPicPr>
          <p:cNvPr id="4" name="Picture 3" descr="children's_day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700808"/>
            <a:ext cx="3456384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2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r>
              <a:rPr lang="en-AU" dirty="0" smtClean="0"/>
              <a:t>Families </a:t>
            </a:r>
            <a:r>
              <a:rPr lang="en-AU" dirty="0" smtClean="0"/>
              <a:t>fly carp streamers </a:t>
            </a:r>
            <a:r>
              <a:rPr lang="en-AU" dirty="0" smtClean="0"/>
              <a:t>from </a:t>
            </a:r>
            <a:r>
              <a:rPr lang="en-AU" dirty="0" smtClean="0"/>
              <a:t>flagpoles  outside their house. </a:t>
            </a:r>
            <a:r>
              <a:rPr lang="en-AU" dirty="0" smtClean="0"/>
              <a:t>These </a:t>
            </a:r>
            <a:r>
              <a:rPr lang="en-AU" dirty="0" smtClean="0"/>
              <a:t>carp  streamers are </a:t>
            </a:r>
            <a:r>
              <a:rPr lang="en-AU" dirty="0" smtClean="0"/>
              <a:t>called</a:t>
            </a:r>
            <a:r>
              <a:rPr lang="ja-JP" altLang="en-US" dirty="0" smtClean="0"/>
              <a:t>　</a:t>
            </a:r>
            <a:r>
              <a:rPr lang="en-AU" dirty="0" smtClean="0"/>
              <a:t>‘</a:t>
            </a:r>
            <a:r>
              <a:rPr lang="en-AU" dirty="0" err="1" smtClean="0"/>
              <a:t>koinobori</a:t>
            </a:r>
            <a:r>
              <a:rPr lang="en-AU" dirty="0" smtClean="0"/>
              <a:t>’</a:t>
            </a:r>
            <a:r>
              <a:rPr lang="ja-JP" altLang="en-US" dirty="0" smtClean="0"/>
              <a:t>　こいのぼり</a:t>
            </a:r>
            <a:r>
              <a:rPr lang="en-US" altLang="ja-JP" dirty="0" smtClean="0"/>
              <a:t>.</a:t>
            </a:r>
          </a:p>
          <a:p>
            <a:pPr>
              <a:buNone/>
            </a:pPr>
            <a:endParaRPr lang="en-AU" dirty="0" smtClean="0"/>
          </a:p>
          <a:p>
            <a:r>
              <a:rPr lang="en-AU" dirty="0" smtClean="0"/>
              <a:t>The large black carp </a:t>
            </a:r>
            <a:r>
              <a:rPr lang="en-AU" dirty="0" smtClean="0"/>
              <a:t>represents </a:t>
            </a:r>
            <a:r>
              <a:rPr lang="en-AU" dirty="0" smtClean="0"/>
              <a:t>the father, the next large carp represents the mother, and </a:t>
            </a:r>
            <a:r>
              <a:rPr lang="en-AU" dirty="0" smtClean="0"/>
              <a:t>all the </a:t>
            </a:r>
            <a:r>
              <a:rPr lang="en-AU" dirty="0" smtClean="0"/>
              <a:t>smaller carps on the flagpole represents the children in the family</a:t>
            </a:r>
            <a:r>
              <a:rPr lang="en-AU" dirty="0" smtClean="0"/>
              <a:t>.</a:t>
            </a:r>
            <a:endParaRPr lang="en-AU" dirty="0"/>
          </a:p>
        </p:txBody>
      </p:sp>
      <p:pic>
        <p:nvPicPr>
          <p:cNvPr id="4" name="Picture 3" descr="koinobor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077072"/>
            <a:ext cx="2729880" cy="2729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en-AU" dirty="0" err="1" smtClean="0"/>
              <a:t>Koinobori</a:t>
            </a:r>
            <a:r>
              <a:rPr lang="en-AU" dirty="0" smtClean="0"/>
              <a:t> traditionally symbolised the strength of males because carp are very strong </a:t>
            </a:r>
            <a:r>
              <a:rPr lang="en-AU" dirty="0" smtClean="0"/>
              <a:t>swimmers.</a:t>
            </a:r>
          </a:p>
          <a:p>
            <a:pPr marL="0" indent="0">
              <a:buNone/>
            </a:pPr>
            <a:endParaRPr lang="en-AU" dirty="0" smtClean="0"/>
          </a:p>
          <a:p>
            <a:pPr>
              <a:spcBef>
                <a:spcPts val="0"/>
              </a:spcBef>
            </a:pPr>
            <a:r>
              <a:rPr lang="en-AU" dirty="0" smtClean="0"/>
              <a:t>Inside the house, in the alcove called the ‘</a:t>
            </a:r>
            <a:r>
              <a:rPr lang="en-AU" dirty="0" err="1" smtClean="0"/>
              <a:t>tokoma</a:t>
            </a:r>
            <a:r>
              <a:rPr lang="en-AU" dirty="0" smtClean="0"/>
              <a:t>’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dirty="0" smtClean="0"/>
              <a:t>   </a:t>
            </a:r>
            <a:r>
              <a:rPr lang="ja-JP" altLang="en-US" dirty="0" smtClean="0"/>
              <a:t>とこま</a:t>
            </a:r>
            <a:r>
              <a:rPr lang="en-US" altLang="ja-JP" dirty="0" smtClean="0"/>
              <a:t>, </a:t>
            </a:r>
            <a:r>
              <a:rPr lang="en-AU" dirty="0" smtClean="0"/>
              <a:t>children </a:t>
            </a:r>
            <a:r>
              <a:rPr lang="en-AU" dirty="0" smtClean="0"/>
              <a:t>display a warrior’s helmet or ‘</a:t>
            </a:r>
            <a:r>
              <a:rPr lang="en-AU" dirty="0" err="1" smtClean="0"/>
              <a:t>kabuto</a:t>
            </a:r>
            <a:r>
              <a:rPr lang="en-AU" dirty="0" smtClean="0"/>
              <a:t>’</a:t>
            </a:r>
            <a:r>
              <a:rPr lang="ja-JP" altLang="en-US" dirty="0" smtClean="0"/>
              <a:t>　</a:t>
            </a:r>
            <a:r>
              <a:rPr lang="en-US" altLang="ja-JP" dirty="0"/>
              <a:t> </a:t>
            </a:r>
            <a:r>
              <a:rPr lang="en-US" altLang="ja-JP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lang="ja-JP" altLang="en-US" dirty="0" smtClean="0"/>
              <a:t>かぶと</a:t>
            </a:r>
            <a:r>
              <a:rPr lang="en-AU" dirty="0" smtClean="0"/>
              <a:t> </a:t>
            </a:r>
            <a:r>
              <a:rPr lang="en-AU" dirty="0" smtClean="0"/>
              <a:t>and warrior </a:t>
            </a:r>
            <a:r>
              <a:rPr lang="en-AU" dirty="0" smtClean="0"/>
              <a:t>dolls </a:t>
            </a:r>
            <a:r>
              <a:rPr lang="en-AU" dirty="0" smtClean="0"/>
              <a:t>called ‘</a:t>
            </a:r>
            <a:r>
              <a:rPr lang="en-AU" dirty="0" err="1" smtClean="0"/>
              <a:t>mushaningyo</a:t>
            </a:r>
            <a:r>
              <a:rPr lang="en-AU" dirty="0" smtClean="0"/>
              <a:t>’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lang="ja-JP" altLang="en-US" dirty="0" smtClean="0"/>
              <a:t>むしゃにんぎょう</a:t>
            </a:r>
            <a:r>
              <a:rPr lang="en-US" altLang="ja-JP" dirty="0" smtClean="0"/>
              <a:t>.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  <a:p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154482"/>
            <a:ext cx="2792311" cy="227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523310"/>
            <a:ext cx="2915816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Special </a:t>
            </a:r>
            <a:r>
              <a:rPr lang="en-AU" dirty="0" smtClean="0"/>
              <a:t>food eaten on this day </a:t>
            </a:r>
            <a:r>
              <a:rPr lang="en-AU" dirty="0" smtClean="0"/>
              <a:t>include: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-</a:t>
            </a:r>
            <a:r>
              <a:rPr lang="en-AU" dirty="0" smtClean="0"/>
              <a:t> </a:t>
            </a:r>
            <a:r>
              <a:rPr lang="en-AU" dirty="0" smtClean="0"/>
              <a:t>a type of rice cake wrapped in bamboo leaves </a:t>
            </a:r>
            <a:endParaRPr lang="en-AU" dirty="0" smtClean="0"/>
          </a:p>
          <a:p>
            <a:pPr marL="0" indent="0">
              <a:buNone/>
            </a:pPr>
            <a:r>
              <a:rPr lang="en-AU" dirty="0"/>
              <a:t>	</a:t>
            </a:r>
            <a:r>
              <a:rPr lang="ja-JP" altLang="en-US" dirty="0" smtClean="0"/>
              <a:t>　</a:t>
            </a:r>
            <a:r>
              <a:rPr lang="en-AU" dirty="0" smtClean="0"/>
              <a:t>called </a:t>
            </a:r>
            <a:r>
              <a:rPr lang="en-AU" dirty="0" smtClean="0"/>
              <a:t>‘</a:t>
            </a:r>
            <a:r>
              <a:rPr lang="en-AU" dirty="0" err="1" smtClean="0"/>
              <a:t>chimaki</a:t>
            </a:r>
            <a:r>
              <a:rPr lang="en-AU" dirty="0" smtClean="0"/>
              <a:t>’ </a:t>
            </a:r>
            <a:r>
              <a:rPr lang="ja-JP" altLang="en-US" dirty="0" smtClean="0"/>
              <a:t>ちまき</a:t>
            </a:r>
            <a:endParaRPr lang="en-US" altLang="ja-JP" dirty="0"/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AU" dirty="0" smtClean="0"/>
              <a:t>rice </a:t>
            </a:r>
            <a:r>
              <a:rPr lang="en-AU" dirty="0" smtClean="0"/>
              <a:t>balls filled with red beans and wrapped in </a:t>
            </a:r>
            <a:endParaRPr lang="en-AU" dirty="0" smtClean="0"/>
          </a:p>
          <a:p>
            <a:pPr marL="0" indent="0">
              <a:buNone/>
            </a:pPr>
            <a:r>
              <a:rPr lang="en-AU" dirty="0"/>
              <a:t>	</a:t>
            </a:r>
            <a:r>
              <a:rPr lang="ja-JP" altLang="en-US" dirty="0" smtClean="0"/>
              <a:t>　</a:t>
            </a:r>
            <a:r>
              <a:rPr lang="en-AU" dirty="0" smtClean="0"/>
              <a:t>an </a:t>
            </a:r>
            <a:r>
              <a:rPr lang="en-AU" dirty="0" smtClean="0"/>
              <a:t>oak leaf called ‘</a:t>
            </a:r>
            <a:r>
              <a:rPr lang="en-AU" dirty="0" err="1" smtClean="0"/>
              <a:t>kashiwamochi</a:t>
            </a:r>
            <a:r>
              <a:rPr lang="en-AU" dirty="0" smtClean="0"/>
              <a:t>’ </a:t>
            </a:r>
            <a:r>
              <a:rPr lang="ja-JP" altLang="en-US" dirty="0" smtClean="0"/>
              <a:t>きさわもち</a:t>
            </a:r>
            <a:endParaRPr lang="en-AU" dirty="0" smtClean="0"/>
          </a:p>
          <a:p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9353" y="3709789"/>
            <a:ext cx="3090620" cy="27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573016"/>
            <a:ext cx="338437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On </a:t>
            </a:r>
            <a:r>
              <a:rPr lang="en-AU" dirty="0" err="1" smtClean="0"/>
              <a:t>Kodmonohi</a:t>
            </a:r>
            <a:r>
              <a:rPr lang="en-AU" dirty="0" smtClean="0"/>
              <a:t> </a:t>
            </a:r>
            <a:r>
              <a:rPr lang="ja-JP" altLang="en-US" dirty="0" smtClean="0"/>
              <a:t>こどものひ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AU" dirty="0" smtClean="0"/>
              <a:t>this traditional </a:t>
            </a:r>
            <a:r>
              <a:rPr lang="en-AU" dirty="0" smtClean="0"/>
              <a:t>song </a:t>
            </a:r>
            <a:r>
              <a:rPr lang="en-AU" dirty="0" smtClean="0"/>
              <a:t>is </a:t>
            </a:r>
            <a:r>
              <a:rPr lang="en-AU" dirty="0" smtClean="0"/>
              <a:t>sung: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4330824" cy="3744416"/>
          </a:xfrm>
          <a:solidFill>
            <a:schemeClr val="bg2">
              <a:lumMod val="9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dirty="0" err="1" smtClean="0"/>
              <a:t>Yane</a:t>
            </a:r>
            <a:r>
              <a:rPr lang="en-AU" dirty="0" smtClean="0"/>
              <a:t> </a:t>
            </a:r>
            <a:r>
              <a:rPr lang="en-AU" dirty="0" err="1" smtClean="0"/>
              <a:t>yori</a:t>
            </a:r>
            <a:r>
              <a:rPr lang="en-AU" dirty="0" smtClean="0"/>
              <a:t> </a:t>
            </a:r>
            <a:r>
              <a:rPr lang="en-AU" dirty="0" err="1" smtClean="0"/>
              <a:t>takai</a:t>
            </a:r>
            <a:r>
              <a:rPr lang="en-AU" dirty="0" smtClean="0"/>
              <a:t> </a:t>
            </a:r>
            <a:r>
              <a:rPr lang="en-AU" dirty="0" err="1" smtClean="0"/>
              <a:t>koinobori</a:t>
            </a:r>
            <a:r>
              <a:rPr lang="en-AU" dirty="0" smtClean="0"/>
              <a:t>  </a:t>
            </a:r>
          </a:p>
          <a:p>
            <a:pPr marL="0" indent="0">
              <a:buNone/>
            </a:pPr>
            <a:r>
              <a:rPr lang="ja-JP" altLang="en-US" dirty="0"/>
              <a:t>や</a:t>
            </a:r>
            <a:r>
              <a:rPr lang="ja-JP" altLang="en-US" dirty="0" smtClean="0"/>
              <a:t>ね　より　たかい　こいのぼり</a:t>
            </a:r>
            <a:endParaRPr lang="en-US" altLang="ja-JP" dirty="0" smtClean="0"/>
          </a:p>
          <a:p>
            <a:pPr marL="0" indent="0">
              <a:buNone/>
            </a:pP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err="1" smtClean="0"/>
              <a:t>Ookii</a:t>
            </a:r>
            <a:r>
              <a:rPr lang="en-AU" dirty="0" smtClean="0"/>
              <a:t> </a:t>
            </a:r>
            <a:r>
              <a:rPr lang="en-AU" dirty="0" err="1" smtClean="0"/>
              <a:t>magoi</a:t>
            </a:r>
            <a:r>
              <a:rPr lang="en-AU" dirty="0" smtClean="0"/>
              <a:t> </a:t>
            </a:r>
            <a:r>
              <a:rPr lang="en-AU" dirty="0" err="1" smtClean="0"/>
              <a:t>wa</a:t>
            </a:r>
            <a:r>
              <a:rPr lang="en-AU" dirty="0" smtClean="0"/>
              <a:t> </a:t>
            </a:r>
            <a:r>
              <a:rPr lang="en-AU" dirty="0" err="1" smtClean="0"/>
              <a:t>otoosan</a:t>
            </a:r>
            <a:endParaRPr lang="en-AU" dirty="0" smtClean="0"/>
          </a:p>
          <a:p>
            <a:pPr marL="0" indent="0">
              <a:buNone/>
            </a:pPr>
            <a:r>
              <a:rPr lang="ja-JP" altLang="en-US" dirty="0"/>
              <a:t>おおき</a:t>
            </a:r>
            <a:r>
              <a:rPr lang="ja-JP" altLang="en-US" dirty="0" smtClean="0"/>
              <a:t>い　まごい　は　おとうさん</a:t>
            </a:r>
            <a:endParaRPr lang="en-US" altLang="ja-JP" dirty="0" smtClean="0"/>
          </a:p>
          <a:p>
            <a:pPr marL="0" indent="0">
              <a:buNone/>
            </a:pP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err="1" smtClean="0"/>
              <a:t>Chiisai</a:t>
            </a:r>
            <a:r>
              <a:rPr lang="en-AU" dirty="0" smtClean="0"/>
              <a:t> </a:t>
            </a:r>
            <a:r>
              <a:rPr lang="en-AU" dirty="0" err="1" smtClean="0"/>
              <a:t>higoi</a:t>
            </a:r>
            <a:r>
              <a:rPr lang="en-AU" dirty="0" smtClean="0"/>
              <a:t> </a:t>
            </a:r>
            <a:r>
              <a:rPr lang="en-AU" dirty="0" err="1" smtClean="0"/>
              <a:t>wa</a:t>
            </a:r>
            <a:r>
              <a:rPr lang="en-AU" dirty="0" smtClean="0"/>
              <a:t> </a:t>
            </a:r>
            <a:r>
              <a:rPr lang="en-AU" dirty="0" err="1" smtClean="0"/>
              <a:t>kodomotachi</a:t>
            </a:r>
            <a:endParaRPr lang="en-AU" dirty="0" smtClean="0"/>
          </a:p>
          <a:p>
            <a:pPr marL="0" indent="0">
              <a:buNone/>
            </a:pPr>
            <a:r>
              <a:rPr lang="ja-JP" altLang="en-US" dirty="0"/>
              <a:t>ちいさ</a:t>
            </a:r>
            <a:r>
              <a:rPr lang="ja-JP" altLang="en-US" dirty="0" smtClean="0"/>
              <a:t>い　ひごい　は　こどもたち</a:t>
            </a:r>
            <a:endParaRPr lang="en-US" altLang="ja-JP" dirty="0" smtClean="0"/>
          </a:p>
          <a:p>
            <a:pPr marL="0" indent="0">
              <a:buNone/>
            </a:pP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err="1" smtClean="0"/>
              <a:t>Omoshirosoo</a:t>
            </a:r>
            <a:r>
              <a:rPr lang="en-AU" dirty="0" smtClean="0"/>
              <a:t> </a:t>
            </a:r>
            <a:r>
              <a:rPr lang="en-AU" dirty="0" err="1" smtClean="0"/>
              <a:t>ni</a:t>
            </a:r>
            <a:r>
              <a:rPr lang="en-AU" dirty="0" smtClean="0"/>
              <a:t> </a:t>
            </a:r>
            <a:r>
              <a:rPr lang="en-AU" dirty="0" err="1" smtClean="0"/>
              <a:t>oyoideru</a:t>
            </a:r>
            <a:endParaRPr lang="en-AU" dirty="0" smtClean="0"/>
          </a:p>
          <a:p>
            <a:pPr marL="0" indent="0">
              <a:buNone/>
            </a:pPr>
            <a:r>
              <a:rPr lang="ja-JP" altLang="en-US" dirty="0"/>
              <a:t>おもしろそ</a:t>
            </a:r>
            <a:r>
              <a:rPr lang="ja-JP" altLang="en-US" dirty="0" smtClean="0"/>
              <a:t>う　に　およいでる。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3645024"/>
            <a:ext cx="4067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i="1" dirty="0"/>
              <a:t>English </a:t>
            </a:r>
            <a:r>
              <a:rPr lang="en-AU" b="1" i="1" dirty="0" smtClean="0"/>
              <a:t>translation:</a:t>
            </a:r>
          </a:p>
          <a:p>
            <a:r>
              <a:rPr lang="en-AU" i="1" dirty="0" smtClean="0"/>
              <a:t>Carp </a:t>
            </a:r>
            <a:r>
              <a:rPr lang="en-AU" i="1" dirty="0"/>
              <a:t>streamers are higher than the </a:t>
            </a:r>
            <a:r>
              <a:rPr lang="en-AU" i="1" dirty="0" smtClean="0"/>
              <a:t>roof</a:t>
            </a:r>
          </a:p>
          <a:p>
            <a:r>
              <a:rPr lang="en-AU" i="1" dirty="0" smtClean="0"/>
              <a:t>The </a:t>
            </a:r>
            <a:r>
              <a:rPr lang="en-AU" i="1" dirty="0"/>
              <a:t>biggest carp is the </a:t>
            </a:r>
            <a:r>
              <a:rPr lang="en-AU" i="1" dirty="0" smtClean="0"/>
              <a:t>father</a:t>
            </a:r>
          </a:p>
          <a:p>
            <a:r>
              <a:rPr lang="en-AU" i="1" dirty="0" smtClean="0"/>
              <a:t>The </a:t>
            </a:r>
            <a:r>
              <a:rPr lang="en-AU" i="1" dirty="0"/>
              <a:t>small carp are </a:t>
            </a:r>
            <a:r>
              <a:rPr lang="en-AU" i="1" dirty="0" smtClean="0"/>
              <a:t>children</a:t>
            </a:r>
          </a:p>
          <a:p>
            <a:r>
              <a:rPr lang="en-AU" i="1" dirty="0" smtClean="0"/>
              <a:t>Enjoying </a:t>
            </a:r>
            <a:r>
              <a:rPr lang="en-AU" i="1" dirty="0"/>
              <a:t>swimming in the </a:t>
            </a:r>
            <a:r>
              <a:rPr lang="en-AU" i="1" dirty="0" smtClean="0"/>
              <a:t>sky</a:t>
            </a:r>
            <a:r>
              <a:rPr lang="en-US" i="1" dirty="0" smtClean="0"/>
              <a:t>.</a:t>
            </a:r>
            <a:endParaRPr lang="en-AU" i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ildren's d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6568" y="1648158"/>
            <a:ext cx="5015712" cy="50157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9552" y="980728"/>
            <a:ext cx="7943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Setting up the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koinobori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ja-JP" altLang="en-US" sz="3600" b="1" dirty="0" smtClean="0">
                <a:solidFill>
                  <a:schemeClr val="accent2">
                    <a:lumMod val="75000"/>
                  </a:schemeClr>
                </a:solidFill>
              </a:rPr>
              <a:t>こいのぼり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166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KODOMO NO HI こども　の　ひ CHILDREN’S DAY</vt:lpstr>
      <vt:lpstr>PowerPoint Presentation</vt:lpstr>
      <vt:lpstr>PowerPoint Presentation</vt:lpstr>
      <vt:lpstr>PowerPoint Presentation</vt:lpstr>
      <vt:lpstr>PowerPoint Presentation</vt:lpstr>
      <vt:lpstr>On Kodmonohi こどものひ　 this traditional song is sung: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KODOMO NO HI こども　の　ひ - CHILDREN’S DAY.</dc:title>
  <dc:creator>Leanne Kruysmulder</dc:creator>
  <cp:lastModifiedBy>Bill &amp; Inge</cp:lastModifiedBy>
  <cp:revision>14</cp:revision>
  <dcterms:created xsi:type="dcterms:W3CDTF">2012-04-30T13:13:45Z</dcterms:created>
  <dcterms:modified xsi:type="dcterms:W3CDTF">2012-10-26T03:01:47Z</dcterms:modified>
</cp:coreProperties>
</file>