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14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95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2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01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7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0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38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1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28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71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43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414ED-3183-4186-B871-72822320806A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5204-CCE4-41F0-A8B4-DDDAB8B10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09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6499654" cy="678797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751" y="757881"/>
            <a:ext cx="922638" cy="9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9" y="2022083"/>
            <a:ext cx="1025507" cy="1123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355" y="462828"/>
            <a:ext cx="631571" cy="1062495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4" idx="0"/>
          </p:cNvCxnSpPr>
          <p:nvPr/>
        </p:nvCxnSpPr>
        <p:spPr>
          <a:xfrm>
            <a:off x="3249827" y="0"/>
            <a:ext cx="96181" cy="6787978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  <a:endCxn id="4" idx="2"/>
          </p:cNvCxnSpPr>
          <p:nvPr/>
        </p:nvCxnSpPr>
        <p:spPr>
          <a:xfrm flipH="1">
            <a:off x="0" y="3393989"/>
            <a:ext cx="6499654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4" idx="1"/>
          </p:cNvCxnSpPr>
          <p:nvPr/>
        </p:nvCxnSpPr>
        <p:spPr>
          <a:xfrm flipH="1" flipV="1">
            <a:off x="951852" y="994076"/>
            <a:ext cx="4595950" cy="4799826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7"/>
            <a:endCxn id="4" idx="3"/>
          </p:cNvCxnSpPr>
          <p:nvPr/>
        </p:nvCxnSpPr>
        <p:spPr>
          <a:xfrm flipH="1">
            <a:off x="951852" y="994076"/>
            <a:ext cx="4595950" cy="4799826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6" y="3676847"/>
            <a:ext cx="631571" cy="10624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818" y="4872835"/>
            <a:ext cx="631571" cy="10624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568" y="3706093"/>
            <a:ext cx="1025507" cy="112351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470" y="2235732"/>
            <a:ext cx="922638" cy="9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821" y="5073933"/>
            <a:ext cx="922638" cy="9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573634" y="462828"/>
            <a:ext cx="1083502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Team Aka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6606047" y="2022083"/>
            <a:ext cx="994503" cy="36933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Team </a:t>
            </a:r>
            <a:r>
              <a:rPr lang="en-US" dirty="0" err="1" smtClean="0"/>
              <a:t>Ao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6573634" y="994075"/>
            <a:ext cx="254428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一　二　三　四　五</a:t>
            </a:r>
            <a:endParaRPr lang="en-US" altLang="ja-JP" sz="2400" dirty="0" smtClean="0"/>
          </a:p>
          <a:p>
            <a:r>
              <a:rPr lang="ja-JP" altLang="en-US" sz="2400" dirty="0" smtClean="0"/>
              <a:t>六　七　八　九　十</a:t>
            </a:r>
            <a:endParaRPr lang="en-A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606047" y="2488493"/>
            <a:ext cx="2544286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一　二　三　四　五</a:t>
            </a:r>
            <a:endParaRPr lang="en-US" altLang="ja-JP" sz="2400" dirty="0" smtClean="0"/>
          </a:p>
          <a:p>
            <a:r>
              <a:rPr lang="ja-JP" altLang="en-US" sz="2400" dirty="0" smtClean="0"/>
              <a:t>六　七　八　九　十</a:t>
            </a:r>
            <a:endParaRPr lang="en-AU" sz="2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66" y="4208094"/>
            <a:ext cx="277451" cy="4667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16" y="5426113"/>
            <a:ext cx="335705" cy="367789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55" y="4858740"/>
            <a:ext cx="284362" cy="36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7011121" y="4305519"/>
            <a:ext cx="1964833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Opposite team life erase</a:t>
            </a:r>
            <a:endParaRPr lang="en-A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011121" y="4886875"/>
            <a:ext cx="174028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Power up – gain a life</a:t>
            </a:r>
            <a:endParaRPr lang="en-A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066372" y="5486125"/>
            <a:ext cx="1224887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Own life erase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33323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96401" y="854032"/>
            <a:ext cx="371768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十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一　二　四　五</a:t>
            </a:r>
            <a:endParaRPr lang="en-US" altLang="ja-JP" sz="3600" dirty="0" smtClean="0"/>
          </a:p>
          <a:p>
            <a:r>
              <a:rPr lang="ja-JP" altLang="en-US" sz="3600" dirty="0" smtClean="0"/>
              <a:t>六　</a:t>
            </a:r>
            <a:r>
              <a:rPr lang="ja-JP" altLang="en-US" sz="3600" dirty="0" smtClean="0"/>
              <a:t>八　</a:t>
            </a:r>
            <a:r>
              <a:rPr lang="ja-JP" altLang="en-US" sz="3600" dirty="0" smtClean="0"/>
              <a:t>七　九　</a:t>
            </a:r>
            <a:r>
              <a:rPr lang="ja-JP" altLang="en-US" sz="3600" dirty="0" smtClean="0"/>
              <a:t>三</a:t>
            </a:r>
            <a:endParaRPr lang="en-A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6401" y="164756"/>
            <a:ext cx="38023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a number </a:t>
            </a:r>
            <a:r>
              <a:rPr lang="en-US" dirty="0" err="1" smtClean="0"/>
              <a:t>colour</a:t>
            </a:r>
            <a:r>
              <a:rPr lang="en-US" dirty="0" smtClean="0"/>
              <a:t> and a number!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296401" y="2448054"/>
            <a:ext cx="3717684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一　二　三　四　五</a:t>
            </a:r>
            <a:endParaRPr lang="en-US" altLang="ja-JP" sz="3600" dirty="0" smtClean="0"/>
          </a:p>
          <a:p>
            <a:r>
              <a:rPr lang="ja-JP" altLang="en-US" sz="3600" dirty="0" smtClean="0"/>
              <a:t>六　七　八　九　十</a:t>
            </a:r>
            <a:endParaRPr lang="en-AU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296401" y="3972054"/>
            <a:ext cx="3717684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五　四　三　二　一</a:t>
            </a:r>
            <a:endParaRPr lang="en-US" altLang="ja-JP" sz="3600" dirty="0" smtClean="0"/>
          </a:p>
          <a:p>
            <a:r>
              <a:rPr lang="ja-JP" altLang="en-US" sz="3600" dirty="0" smtClean="0"/>
              <a:t>十　九　八　七　六</a:t>
            </a:r>
            <a:endParaRPr lang="en-AU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296401" y="5445648"/>
            <a:ext cx="3717684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一　</a:t>
            </a:r>
            <a:r>
              <a:rPr lang="ja-JP" altLang="en-US" sz="3600" dirty="0" smtClean="0"/>
              <a:t>八</a:t>
            </a:r>
            <a:r>
              <a:rPr lang="ja-JP" altLang="en-US" sz="3600" dirty="0" smtClean="0"/>
              <a:t>　</a:t>
            </a:r>
            <a:r>
              <a:rPr lang="ja-JP" altLang="en-US" sz="3600" dirty="0" smtClean="0"/>
              <a:t>七　</a:t>
            </a:r>
            <a:r>
              <a:rPr lang="ja-JP" altLang="en-US" sz="3600" dirty="0" smtClean="0"/>
              <a:t>三　五</a:t>
            </a:r>
            <a:endParaRPr lang="en-US" altLang="ja-JP" sz="3600" dirty="0" smtClean="0"/>
          </a:p>
          <a:p>
            <a:r>
              <a:rPr lang="ja-JP" altLang="en-US" sz="3600" dirty="0" smtClean="0"/>
              <a:t>六　</a:t>
            </a:r>
            <a:r>
              <a:rPr lang="ja-JP" altLang="en-US" sz="3600" dirty="0" smtClean="0"/>
              <a:t>四</a:t>
            </a:r>
            <a:r>
              <a:rPr lang="ja-JP" altLang="en-US" sz="3600" dirty="0" smtClean="0"/>
              <a:t>　九　十　</a:t>
            </a:r>
            <a:r>
              <a:rPr lang="ja-JP" altLang="en-US" sz="3600" dirty="0" smtClean="0"/>
              <a:t>二</a:t>
            </a:r>
            <a:endParaRPr lang="en-AU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4839568" y="854032"/>
            <a:ext cx="371768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七</a:t>
            </a:r>
            <a:r>
              <a:rPr lang="ja-JP" altLang="en-US" sz="3600" dirty="0" smtClean="0"/>
              <a:t>　二　</a:t>
            </a:r>
            <a:r>
              <a:rPr lang="ja-JP" altLang="en-US" sz="3600" dirty="0" smtClean="0"/>
              <a:t>六</a:t>
            </a:r>
            <a:r>
              <a:rPr lang="ja-JP" altLang="en-US" sz="3600" dirty="0" smtClean="0"/>
              <a:t>　三　五</a:t>
            </a:r>
            <a:endParaRPr lang="en-US" altLang="ja-JP" sz="3600" dirty="0" smtClean="0"/>
          </a:p>
          <a:p>
            <a:r>
              <a:rPr lang="ja-JP" altLang="en-US" sz="3600" dirty="0" smtClean="0"/>
              <a:t>四</a:t>
            </a:r>
            <a:r>
              <a:rPr lang="ja-JP" altLang="en-US" sz="3600" dirty="0" smtClean="0"/>
              <a:t>　八　九　十　</a:t>
            </a:r>
            <a:r>
              <a:rPr lang="ja-JP" altLang="en-US" sz="3600" dirty="0" smtClean="0"/>
              <a:t>一</a:t>
            </a:r>
            <a:endParaRPr lang="en-A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839568" y="2448054"/>
            <a:ext cx="3717684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十　九　一　二　三</a:t>
            </a:r>
            <a:endParaRPr lang="en-AU" sz="3600" dirty="0" smtClean="0"/>
          </a:p>
          <a:p>
            <a:r>
              <a:rPr lang="ja-JP" altLang="en-US" sz="3600" dirty="0" smtClean="0"/>
              <a:t>六　七　八</a:t>
            </a:r>
            <a:r>
              <a:rPr lang="ja-JP" altLang="en-US" sz="3600" dirty="0" smtClean="0"/>
              <a:t>　四　五</a:t>
            </a:r>
            <a:endParaRPr lang="en-AU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4839568" y="3972054"/>
            <a:ext cx="3717684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一　</a:t>
            </a:r>
            <a:r>
              <a:rPr lang="ja-JP" altLang="en-US" sz="3600" dirty="0" smtClean="0"/>
              <a:t>六</a:t>
            </a:r>
            <a:r>
              <a:rPr lang="ja-JP" altLang="en-US" sz="3600" dirty="0" smtClean="0"/>
              <a:t>　四　五　</a:t>
            </a:r>
            <a:r>
              <a:rPr lang="ja-JP" altLang="en-US" sz="3600" dirty="0" smtClean="0"/>
              <a:t>七</a:t>
            </a:r>
            <a:endParaRPr lang="en-US" altLang="ja-JP" sz="3600" dirty="0" smtClean="0"/>
          </a:p>
          <a:p>
            <a:r>
              <a:rPr lang="ja-JP" altLang="en-US" sz="3600" dirty="0" smtClean="0"/>
              <a:t>三</a:t>
            </a:r>
            <a:r>
              <a:rPr lang="ja-JP" altLang="en-US" sz="3600" dirty="0" smtClean="0"/>
              <a:t>　八　九　十　</a:t>
            </a:r>
            <a:r>
              <a:rPr lang="ja-JP" altLang="en-US" sz="3600" dirty="0" smtClean="0"/>
              <a:t>二</a:t>
            </a:r>
            <a:endParaRPr lang="en-AU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4839568" y="5445648"/>
            <a:ext cx="3717684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三　四</a:t>
            </a:r>
            <a:r>
              <a:rPr lang="ja-JP" altLang="en-US" sz="3600" dirty="0" smtClean="0"/>
              <a:t>　二　</a:t>
            </a:r>
            <a:r>
              <a:rPr lang="ja-JP" altLang="en-US" sz="3600" dirty="0" smtClean="0"/>
              <a:t>七</a:t>
            </a:r>
            <a:r>
              <a:rPr lang="ja-JP" altLang="en-US" sz="3600" dirty="0" smtClean="0"/>
              <a:t>　</a:t>
            </a:r>
            <a:r>
              <a:rPr lang="ja-JP" altLang="en-US" sz="3600" dirty="0" smtClean="0"/>
              <a:t>九</a:t>
            </a:r>
            <a:endParaRPr lang="en-US" altLang="ja-JP" sz="3600" dirty="0" smtClean="0"/>
          </a:p>
          <a:p>
            <a:r>
              <a:rPr lang="ja-JP" altLang="en-US" sz="3600" dirty="0" smtClean="0"/>
              <a:t>六　</a:t>
            </a:r>
            <a:r>
              <a:rPr lang="ja-JP" altLang="en-US" sz="3600" dirty="0" smtClean="0"/>
              <a:t>一　</a:t>
            </a:r>
            <a:r>
              <a:rPr lang="ja-JP" altLang="en-US" sz="3600" dirty="0" smtClean="0"/>
              <a:t>八　</a:t>
            </a:r>
            <a:r>
              <a:rPr lang="ja-JP" altLang="en-US" sz="3600" dirty="0" smtClean="0"/>
              <a:t>五</a:t>
            </a:r>
            <a:r>
              <a:rPr lang="ja-JP" altLang="en-US" sz="3600" dirty="0" smtClean="0"/>
              <a:t>　十</a:t>
            </a:r>
            <a:endParaRPr lang="en-AU" sz="3600" dirty="0"/>
          </a:p>
        </p:txBody>
      </p:sp>
      <p:sp>
        <p:nvSpPr>
          <p:cNvPr id="8" name="Rectangle 7"/>
          <p:cNvSpPr/>
          <p:nvPr/>
        </p:nvSpPr>
        <p:spPr>
          <a:xfrm>
            <a:off x="378779" y="927781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49" name="Rectangle 48"/>
          <p:cNvSpPr/>
          <p:nvPr/>
        </p:nvSpPr>
        <p:spPr>
          <a:xfrm>
            <a:off x="1070918" y="927781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50" name="Rectangle 49"/>
          <p:cNvSpPr/>
          <p:nvPr/>
        </p:nvSpPr>
        <p:spPr>
          <a:xfrm>
            <a:off x="1850362" y="927781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51" name="Rectangle 50"/>
          <p:cNvSpPr/>
          <p:nvPr/>
        </p:nvSpPr>
        <p:spPr>
          <a:xfrm>
            <a:off x="2633117" y="927781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52" name="Rectangle 51"/>
          <p:cNvSpPr/>
          <p:nvPr/>
        </p:nvSpPr>
        <p:spPr>
          <a:xfrm>
            <a:off x="3350739" y="936846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53" name="Rectangle 52"/>
          <p:cNvSpPr/>
          <p:nvPr/>
        </p:nvSpPr>
        <p:spPr>
          <a:xfrm>
            <a:off x="378779" y="1475183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54" name="Rectangle 53"/>
          <p:cNvSpPr/>
          <p:nvPr/>
        </p:nvSpPr>
        <p:spPr>
          <a:xfrm>
            <a:off x="1077500" y="1477713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55" name="Rectangle 54"/>
          <p:cNvSpPr/>
          <p:nvPr/>
        </p:nvSpPr>
        <p:spPr>
          <a:xfrm>
            <a:off x="1858599" y="1475183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56" name="Rectangle 55"/>
          <p:cNvSpPr/>
          <p:nvPr/>
        </p:nvSpPr>
        <p:spPr>
          <a:xfrm>
            <a:off x="2639698" y="1491071"/>
            <a:ext cx="609761" cy="517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57" name="Rectangle 56"/>
          <p:cNvSpPr/>
          <p:nvPr/>
        </p:nvSpPr>
        <p:spPr>
          <a:xfrm>
            <a:off x="3375412" y="1491071"/>
            <a:ext cx="597405" cy="5014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  <p:sp>
        <p:nvSpPr>
          <p:cNvPr id="58" name="Rectangle 57"/>
          <p:cNvSpPr/>
          <p:nvPr/>
        </p:nvSpPr>
        <p:spPr>
          <a:xfrm>
            <a:off x="349986" y="2489025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59" name="Rectangle 58"/>
          <p:cNvSpPr/>
          <p:nvPr/>
        </p:nvSpPr>
        <p:spPr>
          <a:xfrm>
            <a:off x="1042125" y="2489025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60" name="Rectangle 59"/>
          <p:cNvSpPr/>
          <p:nvPr/>
        </p:nvSpPr>
        <p:spPr>
          <a:xfrm>
            <a:off x="1821569" y="2489025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61" name="Rectangle 60"/>
          <p:cNvSpPr/>
          <p:nvPr/>
        </p:nvSpPr>
        <p:spPr>
          <a:xfrm>
            <a:off x="2604324" y="2489025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62" name="Rectangle 61"/>
          <p:cNvSpPr/>
          <p:nvPr/>
        </p:nvSpPr>
        <p:spPr>
          <a:xfrm>
            <a:off x="3321946" y="2498090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63" name="Rectangle 62"/>
          <p:cNvSpPr/>
          <p:nvPr/>
        </p:nvSpPr>
        <p:spPr>
          <a:xfrm>
            <a:off x="349986" y="3036427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64" name="Rectangle 63"/>
          <p:cNvSpPr/>
          <p:nvPr/>
        </p:nvSpPr>
        <p:spPr>
          <a:xfrm>
            <a:off x="1048707" y="3038957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65" name="Rectangle 64"/>
          <p:cNvSpPr/>
          <p:nvPr/>
        </p:nvSpPr>
        <p:spPr>
          <a:xfrm>
            <a:off x="1829806" y="3036427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66" name="Rectangle 65"/>
          <p:cNvSpPr/>
          <p:nvPr/>
        </p:nvSpPr>
        <p:spPr>
          <a:xfrm>
            <a:off x="2610905" y="3052315"/>
            <a:ext cx="609761" cy="517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67" name="Rectangle 66"/>
          <p:cNvSpPr/>
          <p:nvPr/>
        </p:nvSpPr>
        <p:spPr>
          <a:xfrm>
            <a:off x="3346619" y="3052315"/>
            <a:ext cx="597405" cy="5014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  <p:sp>
        <p:nvSpPr>
          <p:cNvPr id="68" name="Rectangle 67"/>
          <p:cNvSpPr/>
          <p:nvPr/>
        </p:nvSpPr>
        <p:spPr>
          <a:xfrm>
            <a:off x="358223" y="4049072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69" name="Rectangle 68"/>
          <p:cNvSpPr/>
          <p:nvPr/>
        </p:nvSpPr>
        <p:spPr>
          <a:xfrm>
            <a:off x="1050362" y="4049072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70" name="Rectangle 69"/>
          <p:cNvSpPr/>
          <p:nvPr/>
        </p:nvSpPr>
        <p:spPr>
          <a:xfrm>
            <a:off x="1829806" y="4049072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71" name="Rectangle 70"/>
          <p:cNvSpPr/>
          <p:nvPr/>
        </p:nvSpPr>
        <p:spPr>
          <a:xfrm>
            <a:off x="2612561" y="4049072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72" name="Rectangle 71"/>
          <p:cNvSpPr/>
          <p:nvPr/>
        </p:nvSpPr>
        <p:spPr>
          <a:xfrm>
            <a:off x="3330183" y="4058137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73" name="Rectangle 72"/>
          <p:cNvSpPr/>
          <p:nvPr/>
        </p:nvSpPr>
        <p:spPr>
          <a:xfrm>
            <a:off x="358223" y="4596474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74" name="Rectangle 73"/>
          <p:cNvSpPr/>
          <p:nvPr/>
        </p:nvSpPr>
        <p:spPr>
          <a:xfrm>
            <a:off x="1056944" y="4599004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75" name="Rectangle 74"/>
          <p:cNvSpPr/>
          <p:nvPr/>
        </p:nvSpPr>
        <p:spPr>
          <a:xfrm>
            <a:off x="1838043" y="4596474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76" name="Rectangle 75"/>
          <p:cNvSpPr/>
          <p:nvPr/>
        </p:nvSpPr>
        <p:spPr>
          <a:xfrm>
            <a:off x="2619142" y="4612362"/>
            <a:ext cx="609761" cy="5173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77" name="Rectangle 76"/>
          <p:cNvSpPr/>
          <p:nvPr/>
        </p:nvSpPr>
        <p:spPr>
          <a:xfrm>
            <a:off x="3354856" y="4612362"/>
            <a:ext cx="597405" cy="50148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  <p:sp>
        <p:nvSpPr>
          <p:cNvPr id="78" name="Rectangle 77"/>
          <p:cNvSpPr/>
          <p:nvPr/>
        </p:nvSpPr>
        <p:spPr>
          <a:xfrm>
            <a:off x="340171" y="5495457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79" name="Rectangle 78"/>
          <p:cNvSpPr/>
          <p:nvPr/>
        </p:nvSpPr>
        <p:spPr>
          <a:xfrm>
            <a:off x="1032310" y="5495457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80" name="Rectangle 79"/>
          <p:cNvSpPr/>
          <p:nvPr/>
        </p:nvSpPr>
        <p:spPr>
          <a:xfrm>
            <a:off x="1811754" y="5495457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81" name="Rectangle 80"/>
          <p:cNvSpPr/>
          <p:nvPr/>
        </p:nvSpPr>
        <p:spPr>
          <a:xfrm>
            <a:off x="2594509" y="5495457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82" name="Rectangle 81"/>
          <p:cNvSpPr/>
          <p:nvPr/>
        </p:nvSpPr>
        <p:spPr>
          <a:xfrm>
            <a:off x="3312131" y="5504522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83" name="Rectangle 82"/>
          <p:cNvSpPr/>
          <p:nvPr/>
        </p:nvSpPr>
        <p:spPr>
          <a:xfrm>
            <a:off x="340171" y="6042859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84" name="Rectangle 83"/>
          <p:cNvSpPr/>
          <p:nvPr/>
        </p:nvSpPr>
        <p:spPr>
          <a:xfrm>
            <a:off x="1038892" y="6045389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85" name="Rectangle 84"/>
          <p:cNvSpPr/>
          <p:nvPr/>
        </p:nvSpPr>
        <p:spPr>
          <a:xfrm>
            <a:off x="1819991" y="6042859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86" name="Rectangle 85"/>
          <p:cNvSpPr/>
          <p:nvPr/>
        </p:nvSpPr>
        <p:spPr>
          <a:xfrm>
            <a:off x="2601090" y="6058747"/>
            <a:ext cx="609761" cy="517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87" name="Rectangle 86"/>
          <p:cNvSpPr/>
          <p:nvPr/>
        </p:nvSpPr>
        <p:spPr>
          <a:xfrm>
            <a:off x="3336804" y="6058747"/>
            <a:ext cx="597405" cy="50148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  <p:sp>
        <p:nvSpPr>
          <p:cNvPr id="88" name="Rectangle 87"/>
          <p:cNvSpPr/>
          <p:nvPr/>
        </p:nvSpPr>
        <p:spPr>
          <a:xfrm>
            <a:off x="4894036" y="927781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5586175" y="927781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90" name="Rectangle 89"/>
          <p:cNvSpPr/>
          <p:nvPr/>
        </p:nvSpPr>
        <p:spPr>
          <a:xfrm>
            <a:off x="6365619" y="927781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91" name="Rectangle 90"/>
          <p:cNvSpPr/>
          <p:nvPr/>
        </p:nvSpPr>
        <p:spPr>
          <a:xfrm>
            <a:off x="7148374" y="927781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92" name="Rectangle 91"/>
          <p:cNvSpPr/>
          <p:nvPr/>
        </p:nvSpPr>
        <p:spPr>
          <a:xfrm>
            <a:off x="7865996" y="936846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93" name="Rectangle 92"/>
          <p:cNvSpPr/>
          <p:nvPr/>
        </p:nvSpPr>
        <p:spPr>
          <a:xfrm>
            <a:off x="4894036" y="1475183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94" name="Rectangle 93"/>
          <p:cNvSpPr/>
          <p:nvPr/>
        </p:nvSpPr>
        <p:spPr>
          <a:xfrm>
            <a:off x="5592757" y="1477713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95" name="Rectangle 94"/>
          <p:cNvSpPr/>
          <p:nvPr/>
        </p:nvSpPr>
        <p:spPr>
          <a:xfrm>
            <a:off x="6373856" y="1475183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96" name="Rectangle 95"/>
          <p:cNvSpPr/>
          <p:nvPr/>
        </p:nvSpPr>
        <p:spPr>
          <a:xfrm>
            <a:off x="7154955" y="1491071"/>
            <a:ext cx="609761" cy="51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97" name="Rectangle 96"/>
          <p:cNvSpPr/>
          <p:nvPr/>
        </p:nvSpPr>
        <p:spPr>
          <a:xfrm>
            <a:off x="7890669" y="1491071"/>
            <a:ext cx="597405" cy="5014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  <p:sp>
        <p:nvSpPr>
          <p:cNvPr id="98" name="Rectangle 97"/>
          <p:cNvSpPr/>
          <p:nvPr/>
        </p:nvSpPr>
        <p:spPr>
          <a:xfrm>
            <a:off x="4925409" y="2519077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99" name="Rectangle 98"/>
          <p:cNvSpPr/>
          <p:nvPr/>
        </p:nvSpPr>
        <p:spPr>
          <a:xfrm>
            <a:off x="5617548" y="2519077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100" name="Rectangle 99"/>
          <p:cNvSpPr/>
          <p:nvPr/>
        </p:nvSpPr>
        <p:spPr>
          <a:xfrm>
            <a:off x="6396992" y="2519077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101" name="Rectangle 100"/>
          <p:cNvSpPr/>
          <p:nvPr/>
        </p:nvSpPr>
        <p:spPr>
          <a:xfrm>
            <a:off x="7179747" y="2519077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102" name="Rectangle 101"/>
          <p:cNvSpPr/>
          <p:nvPr/>
        </p:nvSpPr>
        <p:spPr>
          <a:xfrm>
            <a:off x="7897369" y="2528142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103" name="Rectangle 102"/>
          <p:cNvSpPr/>
          <p:nvPr/>
        </p:nvSpPr>
        <p:spPr>
          <a:xfrm>
            <a:off x="4925409" y="3066479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104" name="Rectangle 103"/>
          <p:cNvSpPr/>
          <p:nvPr/>
        </p:nvSpPr>
        <p:spPr>
          <a:xfrm>
            <a:off x="5624130" y="3069009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105" name="Rectangle 104"/>
          <p:cNvSpPr/>
          <p:nvPr/>
        </p:nvSpPr>
        <p:spPr>
          <a:xfrm>
            <a:off x="6405229" y="3066479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106" name="Rectangle 105"/>
          <p:cNvSpPr/>
          <p:nvPr/>
        </p:nvSpPr>
        <p:spPr>
          <a:xfrm>
            <a:off x="7186328" y="3082367"/>
            <a:ext cx="609761" cy="5173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107" name="Rectangle 106"/>
          <p:cNvSpPr/>
          <p:nvPr/>
        </p:nvSpPr>
        <p:spPr>
          <a:xfrm>
            <a:off x="7922042" y="3082367"/>
            <a:ext cx="597405" cy="50148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  <p:sp>
        <p:nvSpPr>
          <p:cNvPr id="108" name="Rectangle 107"/>
          <p:cNvSpPr/>
          <p:nvPr/>
        </p:nvSpPr>
        <p:spPr>
          <a:xfrm>
            <a:off x="4925409" y="4064960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109" name="Rectangle 108"/>
          <p:cNvSpPr/>
          <p:nvPr/>
        </p:nvSpPr>
        <p:spPr>
          <a:xfrm>
            <a:off x="5617548" y="4064960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110" name="Rectangle 109"/>
          <p:cNvSpPr/>
          <p:nvPr/>
        </p:nvSpPr>
        <p:spPr>
          <a:xfrm>
            <a:off x="6396992" y="4064960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111" name="Rectangle 110"/>
          <p:cNvSpPr/>
          <p:nvPr/>
        </p:nvSpPr>
        <p:spPr>
          <a:xfrm>
            <a:off x="7179747" y="4064960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112" name="Rectangle 111"/>
          <p:cNvSpPr/>
          <p:nvPr/>
        </p:nvSpPr>
        <p:spPr>
          <a:xfrm>
            <a:off x="7897369" y="4074025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113" name="Rectangle 112"/>
          <p:cNvSpPr/>
          <p:nvPr/>
        </p:nvSpPr>
        <p:spPr>
          <a:xfrm>
            <a:off x="4925409" y="4612362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114" name="Rectangle 113"/>
          <p:cNvSpPr/>
          <p:nvPr/>
        </p:nvSpPr>
        <p:spPr>
          <a:xfrm>
            <a:off x="5624130" y="4614892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115" name="Rectangle 114"/>
          <p:cNvSpPr/>
          <p:nvPr/>
        </p:nvSpPr>
        <p:spPr>
          <a:xfrm>
            <a:off x="6405229" y="4612362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116" name="Rectangle 115"/>
          <p:cNvSpPr/>
          <p:nvPr/>
        </p:nvSpPr>
        <p:spPr>
          <a:xfrm>
            <a:off x="7186328" y="4628250"/>
            <a:ext cx="609761" cy="517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117" name="Rectangle 116"/>
          <p:cNvSpPr/>
          <p:nvPr/>
        </p:nvSpPr>
        <p:spPr>
          <a:xfrm>
            <a:off x="7922042" y="4628250"/>
            <a:ext cx="597405" cy="5014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  <p:sp>
        <p:nvSpPr>
          <p:cNvPr id="118" name="Rectangle 117"/>
          <p:cNvSpPr/>
          <p:nvPr/>
        </p:nvSpPr>
        <p:spPr>
          <a:xfrm>
            <a:off x="4927910" y="5525509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endParaRPr lang="en-AU" dirty="0"/>
          </a:p>
        </p:txBody>
      </p:sp>
      <p:sp>
        <p:nvSpPr>
          <p:cNvPr id="119" name="Rectangle 118"/>
          <p:cNvSpPr/>
          <p:nvPr/>
        </p:nvSpPr>
        <p:spPr>
          <a:xfrm>
            <a:off x="5620049" y="5525509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lang="en-AU" dirty="0"/>
          </a:p>
        </p:txBody>
      </p:sp>
      <p:sp>
        <p:nvSpPr>
          <p:cNvPr id="120" name="Rectangle 119"/>
          <p:cNvSpPr/>
          <p:nvPr/>
        </p:nvSpPr>
        <p:spPr>
          <a:xfrm>
            <a:off x="6399493" y="5525509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</a:t>
            </a:r>
            <a:endParaRPr lang="en-AU" dirty="0"/>
          </a:p>
        </p:txBody>
      </p:sp>
      <p:sp>
        <p:nvSpPr>
          <p:cNvPr id="121" name="Rectangle 120"/>
          <p:cNvSpPr/>
          <p:nvPr/>
        </p:nvSpPr>
        <p:spPr>
          <a:xfrm>
            <a:off x="7182248" y="5525509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endParaRPr lang="en-AU" dirty="0"/>
          </a:p>
        </p:txBody>
      </p:sp>
      <p:sp>
        <p:nvSpPr>
          <p:cNvPr id="122" name="Rectangle 121"/>
          <p:cNvSpPr/>
          <p:nvPr/>
        </p:nvSpPr>
        <p:spPr>
          <a:xfrm>
            <a:off x="7899870" y="5534574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</a:t>
            </a:r>
            <a:endParaRPr lang="en-AU" dirty="0"/>
          </a:p>
        </p:txBody>
      </p:sp>
      <p:sp>
        <p:nvSpPr>
          <p:cNvPr id="123" name="Rectangle 122"/>
          <p:cNvSpPr/>
          <p:nvPr/>
        </p:nvSpPr>
        <p:spPr>
          <a:xfrm>
            <a:off x="4927910" y="6072911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endParaRPr lang="en-AU" dirty="0"/>
          </a:p>
        </p:txBody>
      </p:sp>
      <p:sp>
        <p:nvSpPr>
          <p:cNvPr id="124" name="Rectangle 123"/>
          <p:cNvSpPr/>
          <p:nvPr/>
        </p:nvSpPr>
        <p:spPr>
          <a:xfrm>
            <a:off x="5626631" y="6075441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AU" dirty="0"/>
          </a:p>
        </p:txBody>
      </p:sp>
      <p:sp>
        <p:nvSpPr>
          <p:cNvPr id="125" name="Rectangle 124"/>
          <p:cNvSpPr/>
          <p:nvPr/>
        </p:nvSpPr>
        <p:spPr>
          <a:xfrm>
            <a:off x="6407730" y="6072911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lang="en-AU" dirty="0"/>
          </a:p>
        </p:txBody>
      </p:sp>
      <p:sp>
        <p:nvSpPr>
          <p:cNvPr id="126" name="Rectangle 125"/>
          <p:cNvSpPr/>
          <p:nvPr/>
        </p:nvSpPr>
        <p:spPr>
          <a:xfrm>
            <a:off x="7188829" y="6088799"/>
            <a:ext cx="609761" cy="51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AU" dirty="0"/>
          </a:p>
        </p:txBody>
      </p:sp>
      <p:sp>
        <p:nvSpPr>
          <p:cNvPr id="127" name="Rectangle 126"/>
          <p:cNvSpPr/>
          <p:nvPr/>
        </p:nvSpPr>
        <p:spPr>
          <a:xfrm>
            <a:off x="7924543" y="6088799"/>
            <a:ext cx="597405" cy="501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8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96401" y="854032"/>
            <a:ext cx="371768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十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一　二　四　五</a:t>
            </a:r>
            <a:endParaRPr lang="en-US" altLang="ja-JP" sz="3600" dirty="0" smtClean="0"/>
          </a:p>
          <a:p>
            <a:r>
              <a:rPr lang="ja-JP" altLang="en-US" sz="3600" dirty="0" smtClean="0"/>
              <a:t>六　</a:t>
            </a:r>
            <a:r>
              <a:rPr lang="ja-JP" altLang="en-US" sz="3600" dirty="0" smtClean="0"/>
              <a:t>八　</a:t>
            </a:r>
            <a:r>
              <a:rPr lang="ja-JP" altLang="en-US" sz="3600" dirty="0" smtClean="0"/>
              <a:t>七　九　</a:t>
            </a:r>
            <a:r>
              <a:rPr lang="ja-JP" altLang="en-US" sz="3600" dirty="0" smtClean="0"/>
              <a:t>三</a:t>
            </a:r>
            <a:endParaRPr lang="en-A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6401" y="164756"/>
            <a:ext cx="38023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a number </a:t>
            </a:r>
            <a:r>
              <a:rPr lang="en-US" dirty="0" err="1" smtClean="0"/>
              <a:t>colour</a:t>
            </a:r>
            <a:r>
              <a:rPr lang="en-US" dirty="0" smtClean="0"/>
              <a:t> and a number!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296401" y="2448054"/>
            <a:ext cx="3717684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一　二　三　四　五</a:t>
            </a:r>
            <a:endParaRPr lang="en-US" altLang="ja-JP" sz="3600" dirty="0" smtClean="0"/>
          </a:p>
          <a:p>
            <a:r>
              <a:rPr lang="ja-JP" altLang="en-US" sz="3600" dirty="0" smtClean="0"/>
              <a:t>六　七　八　九　十</a:t>
            </a:r>
            <a:endParaRPr lang="en-AU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296401" y="3972054"/>
            <a:ext cx="3717684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五　四　三　二　一</a:t>
            </a:r>
            <a:endParaRPr lang="en-US" altLang="ja-JP" sz="3600" dirty="0" smtClean="0"/>
          </a:p>
          <a:p>
            <a:r>
              <a:rPr lang="ja-JP" altLang="en-US" sz="3600" dirty="0" smtClean="0"/>
              <a:t>十　九　八　七　六</a:t>
            </a:r>
            <a:endParaRPr lang="en-AU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296401" y="5445648"/>
            <a:ext cx="3717684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一　</a:t>
            </a:r>
            <a:r>
              <a:rPr lang="ja-JP" altLang="en-US" sz="3600" dirty="0" smtClean="0"/>
              <a:t>八</a:t>
            </a:r>
            <a:r>
              <a:rPr lang="ja-JP" altLang="en-US" sz="3600" dirty="0" smtClean="0"/>
              <a:t>　</a:t>
            </a:r>
            <a:r>
              <a:rPr lang="ja-JP" altLang="en-US" sz="3600" dirty="0" smtClean="0"/>
              <a:t>七　</a:t>
            </a:r>
            <a:r>
              <a:rPr lang="ja-JP" altLang="en-US" sz="3600" dirty="0" smtClean="0"/>
              <a:t>三　五</a:t>
            </a:r>
            <a:endParaRPr lang="en-US" altLang="ja-JP" sz="3600" dirty="0" smtClean="0"/>
          </a:p>
          <a:p>
            <a:r>
              <a:rPr lang="ja-JP" altLang="en-US" sz="3600" dirty="0" smtClean="0"/>
              <a:t>六　</a:t>
            </a:r>
            <a:r>
              <a:rPr lang="ja-JP" altLang="en-US" sz="3600" dirty="0" smtClean="0"/>
              <a:t>四</a:t>
            </a:r>
            <a:r>
              <a:rPr lang="ja-JP" altLang="en-US" sz="3600" dirty="0" smtClean="0"/>
              <a:t>　九　十　</a:t>
            </a:r>
            <a:r>
              <a:rPr lang="ja-JP" altLang="en-US" sz="3600" dirty="0" smtClean="0"/>
              <a:t>二</a:t>
            </a:r>
            <a:endParaRPr lang="en-AU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4839568" y="854032"/>
            <a:ext cx="371768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七</a:t>
            </a:r>
            <a:r>
              <a:rPr lang="ja-JP" altLang="en-US" sz="3600" dirty="0" smtClean="0"/>
              <a:t>　二　</a:t>
            </a:r>
            <a:r>
              <a:rPr lang="ja-JP" altLang="en-US" sz="3600" dirty="0" smtClean="0"/>
              <a:t>六</a:t>
            </a:r>
            <a:r>
              <a:rPr lang="ja-JP" altLang="en-US" sz="3600" dirty="0" smtClean="0"/>
              <a:t>　三　五</a:t>
            </a:r>
            <a:endParaRPr lang="en-US" altLang="ja-JP" sz="3600" dirty="0" smtClean="0"/>
          </a:p>
          <a:p>
            <a:r>
              <a:rPr lang="ja-JP" altLang="en-US" sz="3600" dirty="0" smtClean="0"/>
              <a:t>四</a:t>
            </a:r>
            <a:r>
              <a:rPr lang="ja-JP" altLang="en-US" sz="3600" dirty="0" smtClean="0"/>
              <a:t>　八　九　十　</a:t>
            </a:r>
            <a:r>
              <a:rPr lang="ja-JP" altLang="en-US" sz="3600" dirty="0" smtClean="0"/>
              <a:t>一</a:t>
            </a:r>
            <a:endParaRPr lang="en-A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839568" y="2448054"/>
            <a:ext cx="3717684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十　九　一　二　三</a:t>
            </a:r>
            <a:endParaRPr lang="en-AU" sz="3600" dirty="0" smtClean="0"/>
          </a:p>
          <a:p>
            <a:r>
              <a:rPr lang="ja-JP" altLang="en-US" sz="3600" dirty="0" smtClean="0"/>
              <a:t>六　七　八</a:t>
            </a:r>
            <a:r>
              <a:rPr lang="ja-JP" altLang="en-US" sz="3600" dirty="0" smtClean="0"/>
              <a:t>　四　五</a:t>
            </a:r>
            <a:endParaRPr lang="en-AU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4839568" y="3972054"/>
            <a:ext cx="3717684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一　</a:t>
            </a:r>
            <a:r>
              <a:rPr lang="ja-JP" altLang="en-US" sz="3600" dirty="0" smtClean="0"/>
              <a:t>六</a:t>
            </a:r>
            <a:r>
              <a:rPr lang="ja-JP" altLang="en-US" sz="3600" dirty="0" smtClean="0"/>
              <a:t>　四　五　</a:t>
            </a:r>
            <a:r>
              <a:rPr lang="ja-JP" altLang="en-US" sz="3600" dirty="0" smtClean="0"/>
              <a:t>七</a:t>
            </a:r>
            <a:endParaRPr lang="en-US" altLang="ja-JP" sz="3600" dirty="0" smtClean="0"/>
          </a:p>
          <a:p>
            <a:r>
              <a:rPr lang="ja-JP" altLang="en-US" sz="3600" dirty="0" smtClean="0"/>
              <a:t>三</a:t>
            </a:r>
            <a:r>
              <a:rPr lang="ja-JP" altLang="en-US" sz="3600" dirty="0" smtClean="0"/>
              <a:t>　八　九　十　</a:t>
            </a:r>
            <a:r>
              <a:rPr lang="ja-JP" altLang="en-US" sz="3600" dirty="0" smtClean="0"/>
              <a:t>二</a:t>
            </a:r>
            <a:endParaRPr lang="en-AU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4839568" y="5445648"/>
            <a:ext cx="3717684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三　四</a:t>
            </a:r>
            <a:r>
              <a:rPr lang="ja-JP" altLang="en-US" sz="3600" dirty="0" smtClean="0"/>
              <a:t>　二　</a:t>
            </a:r>
            <a:r>
              <a:rPr lang="ja-JP" altLang="en-US" sz="3600" dirty="0" smtClean="0"/>
              <a:t>七</a:t>
            </a:r>
            <a:r>
              <a:rPr lang="ja-JP" altLang="en-US" sz="3600" dirty="0" smtClean="0"/>
              <a:t>　</a:t>
            </a:r>
            <a:r>
              <a:rPr lang="ja-JP" altLang="en-US" sz="3600" dirty="0" smtClean="0"/>
              <a:t>九</a:t>
            </a:r>
            <a:endParaRPr lang="en-US" altLang="ja-JP" sz="3600" dirty="0" smtClean="0"/>
          </a:p>
          <a:p>
            <a:r>
              <a:rPr lang="ja-JP" altLang="en-US" sz="3600" dirty="0" smtClean="0"/>
              <a:t>六　</a:t>
            </a:r>
            <a:r>
              <a:rPr lang="ja-JP" altLang="en-US" sz="3600" dirty="0" smtClean="0"/>
              <a:t>一　</a:t>
            </a:r>
            <a:r>
              <a:rPr lang="ja-JP" altLang="en-US" sz="3600" dirty="0" smtClean="0"/>
              <a:t>八　</a:t>
            </a:r>
            <a:r>
              <a:rPr lang="ja-JP" altLang="en-US" sz="3600" dirty="0" smtClean="0"/>
              <a:t>五</a:t>
            </a:r>
            <a:r>
              <a:rPr lang="ja-JP" altLang="en-US" sz="3600" dirty="0" smtClean="0"/>
              <a:t>　十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0552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Divide </a:t>
            </a:r>
            <a:r>
              <a:rPr lang="en-AU" dirty="0"/>
              <a:t>the class into two teams.  Allocate a different coloured magnet to each team. Put one </a:t>
            </a:r>
            <a:r>
              <a:rPr lang="en-AU" dirty="0" smtClean="0"/>
              <a:t>marker </a:t>
            </a:r>
            <a:r>
              <a:rPr lang="en-AU" dirty="0"/>
              <a:t>on the left hand side of the circle (Team 1) and the other </a:t>
            </a:r>
            <a:r>
              <a:rPr lang="en-AU" dirty="0" smtClean="0"/>
              <a:t>marker on </a:t>
            </a:r>
            <a:r>
              <a:rPr lang="en-AU" dirty="0"/>
              <a:t>the right hand side (Team 2).  </a:t>
            </a:r>
            <a:r>
              <a:rPr lang="en-AU" dirty="0" smtClean="0"/>
              <a:t>Each team has 10 lives. The </a:t>
            </a:r>
            <a:r>
              <a:rPr lang="en-AU" dirty="0"/>
              <a:t>object of the game is for each team to try and eliminate the other by killing off their lives.  </a:t>
            </a:r>
            <a:r>
              <a:rPr lang="en-AU" dirty="0" smtClean="0"/>
              <a:t>Show vocab to Team 1, </a:t>
            </a:r>
            <a:r>
              <a:rPr lang="en-AU" dirty="0"/>
              <a:t>if they get it correct then they can </a:t>
            </a:r>
            <a:r>
              <a:rPr lang="en-AU" dirty="0" smtClean="0"/>
              <a:t>select a colour and number (page 2 of </a:t>
            </a:r>
            <a:r>
              <a:rPr lang="en-AU" dirty="0" err="1" smtClean="0"/>
              <a:t>powerpoint</a:t>
            </a:r>
            <a:r>
              <a:rPr lang="en-AU" dirty="0" smtClean="0"/>
              <a:t>). This </a:t>
            </a:r>
            <a:r>
              <a:rPr lang="en-AU" dirty="0"/>
              <a:t>team moves their corresponding </a:t>
            </a:r>
            <a:r>
              <a:rPr lang="en-AU" dirty="0" smtClean="0"/>
              <a:t>marker clockwise </a:t>
            </a:r>
            <a:r>
              <a:rPr lang="en-AU" dirty="0"/>
              <a:t>around the </a:t>
            </a:r>
            <a:r>
              <a:rPr lang="en-AU" dirty="0" smtClean="0"/>
              <a:t>circle. </a:t>
            </a:r>
            <a:r>
              <a:rPr lang="en-AU" dirty="0"/>
              <a:t>If they land on a ninja then they can erase one life from the opposing team. If they land on a </a:t>
            </a:r>
            <a:r>
              <a:rPr lang="en-AU" dirty="0" err="1"/>
              <a:t>kitsune</a:t>
            </a:r>
            <a:r>
              <a:rPr lang="en-AU" dirty="0"/>
              <a:t>, they themselves lose a life and if they land on an </a:t>
            </a:r>
            <a:r>
              <a:rPr lang="en-AU" dirty="0" err="1"/>
              <a:t>omosubi</a:t>
            </a:r>
            <a:r>
              <a:rPr lang="en-AU" dirty="0"/>
              <a:t> then they ‘power up’ and gain a life.   </a:t>
            </a:r>
            <a:r>
              <a:rPr lang="en-AU" dirty="0" smtClean="0"/>
              <a:t>Now </a:t>
            </a:r>
            <a:r>
              <a:rPr lang="en-AU" dirty="0"/>
              <a:t>Team 2 has their turn.  The game continues until one team loses all ten lives.  The winner is the team with lives remaining.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18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313</Words>
  <Application>Microsoft Office PowerPoint</Application>
  <PresentationFormat>On-screen Show (4:3)</PresentationFormat>
  <Paragraphs>125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Rules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Foley</dc:creator>
  <cp:lastModifiedBy>Inge Foley</cp:lastModifiedBy>
  <cp:revision>5</cp:revision>
  <dcterms:created xsi:type="dcterms:W3CDTF">2014-07-17T03:40:56Z</dcterms:created>
  <dcterms:modified xsi:type="dcterms:W3CDTF">2014-07-17T04:20:27Z</dcterms:modified>
</cp:coreProperties>
</file>